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Computer Science Project 2015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5201449"/>
            <a:ext cx="8825658" cy="861420"/>
          </a:xfrm>
        </p:spPr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Five</a:t>
            </a:r>
            <a:r>
              <a:rPr lang="de-DE"/>
              <a:t/>
            </a:r>
            <a:br>
              <a:rPr lang="de-DE"/>
            </a:br>
            <a:r>
              <a:rPr lang="de-DE"/>
              <a:t>Maike </a:t>
            </a:r>
            <a:r>
              <a:rPr lang="de-DE" smtClean="0"/>
              <a:t>Keune, Maren </a:t>
            </a:r>
            <a:r>
              <a:rPr lang="de-DE" dirty="0" smtClean="0"/>
              <a:t>Sandner, Brett </a:t>
            </a:r>
            <a:r>
              <a:rPr lang="de-DE" smtClean="0"/>
              <a:t>Raible, </a:t>
            </a:r>
            <a:r>
              <a:rPr lang="de-DE" dirty="0" smtClean="0"/>
              <a:t>Nicholas </a:t>
            </a:r>
            <a:r>
              <a:rPr lang="de-DE" dirty="0" err="1" smtClean="0"/>
              <a:t>Paquette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21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Assignment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C</a:t>
            </a:r>
            <a:r>
              <a:rPr lang="de-DE" sz="2800" dirty="0" smtClean="0"/>
              <a:t>reating </a:t>
            </a:r>
            <a:r>
              <a:rPr lang="de-DE" sz="2800" dirty="0" smtClean="0"/>
              <a:t>an </a:t>
            </a:r>
            <a:r>
              <a:rPr lang="de-DE" sz="2800" dirty="0" smtClean="0"/>
              <a:t>RPG similiar to the old </a:t>
            </a:r>
            <a:r>
              <a:rPr lang="de-DE" sz="2800" dirty="0" smtClean="0"/>
              <a:t>Final </a:t>
            </a:r>
            <a:r>
              <a:rPr lang="de-DE" sz="2800" dirty="0"/>
              <a:t>F</a:t>
            </a:r>
            <a:r>
              <a:rPr lang="de-DE" sz="2800" dirty="0" smtClean="0"/>
              <a:t>antasy </a:t>
            </a:r>
            <a:r>
              <a:rPr lang="de-DE" sz="2800" dirty="0" smtClean="0"/>
              <a:t>games</a:t>
            </a:r>
          </a:p>
          <a:p>
            <a:r>
              <a:rPr lang="de-DE" sz="2800" dirty="0" err="1" smtClean="0"/>
              <a:t>Including</a:t>
            </a:r>
            <a:r>
              <a:rPr lang="de-DE" sz="2800" dirty="0" smtClean="0"/>
              <a:t>: </a:t>
            </a:r>
          </a:p>
          <a:p>
            <a:pPr lvl="1"/>
            <a:r>
              <a:rPr lang="de-DE" sz="2400" dirty="0" err="1" smtClean="0"/>
              <a:t>Randomized</a:t>
            </a:r>
            <a:r>
              <a:rPr lang="de-DE" sz="2400" dirty="0" smtClean="0"/>
              <a:t> </a:t>
            </a:r>
            <a:r>
              <a:rPr lang="de-DE" sz="2400" dirty="0" err="1" smtClean="0"/>
              <a:t>tile</a:t>
            </a:r>
            <a:r>
              <a:rPr lang="de-DE" sz="2400" dirty="0" smtClean="0"/>
              <a:t> </a:t>
            </a:r>
            <a:r>
              <a:rPr lang="de-DE" sz="2400" dirty="0" err="1" smtClean="0"/>
              <a:t>based</a:t>
            </a:r>
            <a:r>
              <a:rPr lang="de-DE" sz="2400" dirty="0" smtClean="0"/>
              <a:t> </a:t>
            </a:r>
            <a:r>
              <a:rPr lang="de-DE" sz="2400" dirty="0" err="1" smtClean="0"/>
              <a:t>maps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dungeon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endParaRPr lang="de-DE" sz="2400" dirty="0" smtClean="0"/>
          </a:p>
          <a:p>
            <a:pPr lvl="1"/>
            <a:r>
              <a:rPr lang="de-DE" sz="2400" dirty="0"/>
              <a:t>Boss </a:t>
            </a:r>
            <a:r>
              <a:rPr lang="de-DE" sz="2400" dirty="0" err="1"/>
              <a:t>monsters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rewards</a:t>
            </a:r>
            <a:r>
              <a:rPr lang="de-DE" sz="2400" dirty="0"/>
              <a:t> at </a:t>
            </a:r>
            <a:r>
              <a:rPr lang="de-DE" sz="2400" dirty="0" err="1"/>
              <a:t>the</a:t>
            </a:r>
            <a:r>
              <a:rPr lang="de-DE" sz="2400" dirty="0"/>
              <a:t> end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dungeons</a:t>
            </a:r>
            <a:r>
              <a:rPr lang="de-DE" sz="2400" dirty="0"/>
              <a:t> </a:t>
            </a:r>
            <a:endParaRPr lang="de-DE" sz="2400" dirty="0" smtClean="0"/>
          </a:p>
          <a:p>
            <a:pPr lvl="1"/>
            <a:r>
              <a:rPr lang="de-DE" sz="2400" dirty="0" smtClean="0"/>
              <a:t>Round </a:t>
            </a:r>
            <a:r>
              <a:rPr lang="de-DE" sz="2400" dirty="0" err="1" smtClean="0"/>
              <a:t>based</a:t>
            </a:r>
            <a:r>
              <a:rPr lang="de-DE" sz="2400" dirty="0" smtClean="0"/>
              <a:t> </a:t>
            </a:r>
            <a:r>
              <a:rPr lang="de-DE" sz="2400" dirty="0" err="1" smtClean="0"/>
              <a:t>battle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randomly</a:t>
            </a:r>
            <a:r>
              <a:rPr lang="de-DE" sz="2400" dirty="0" smtClean="0"/>
              <a:t> </a:t>
            </a:r>
            <a:r>
              <a:rPr lang="de-DE" sz="2400" dirty="0" err="1" smtClean="0"/>
              <a:t>encountered</a:t>
            </a:r>
            <a:endParaRPr lang="de-DE" sz="24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198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Incoming</a:t>
            </a:r>
            <a:r>
              <a:rPr lang="de-DE" dirty="0" smtClean="0"/>
              <a:t> Knowledge/Skills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All </a:t>
            </a:r>
            <a:r>
              <a:rPr lang="de-DE" sz="2800" dirty="0" err="1" smtClean="0"/>
              <a:t>experienced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Java Programming</a:t>
            </a:r>
          </a:p>
          <a:p>
            <a:r>
              <a:rPr lang="de-DE" sz="2800" dirty="0" err="1" smtClean="0"/>
              <a:t>little</a:t>
            </a:r>
            <a:r>
              <a:rPr lang="de-DE" sz="2800" dirty="0" smtClean="0"/>
              <a:t> </a:t>
            </a:r>
            <a:r>
              <a:rPr lang="de-DE" sz="2800" dirty="0" err="1" smtClean="0"/>
              <a:t>experience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JavaFX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team</a:t>
            </a:r>
            <a:r>
              <a:rPr lang="de-DE" sz="2800" dirty="0" smtClean="0"/>
              <a:t> </a:t>
            </a:r>
            <a:r>
              <a:rPr lang="de-DE" sz="2800" dirty="0" err="1" smtClean="0"/>
              <a:t>member</a:t>
            </a:r>
            <a:endParaRPr lang="de-DE" sz="2800" dirty="0" smtClean="0"/>
          </a:p>
          <a:p>
            <a:r>
              <a:rPr lang="de-DE" sz="2800" dirty="0" err="1" smtClean="0"/>
              <a:t>little</a:t>
            </a:r>
            <a:r>
              <a:rPr lang="de-DE" sz="2800" dirty="0" smtClean="0"/>
              <a:t> </a:t>
            </a:r>
            <a:r>
              <a:rPr lang="de-DE" sz="2800" dirty="0" err="1" smtClean="0"/>
              <a:t>experience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Maven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several</a:t>
            </a:r>
            <a:r>
              <a:rPr lang="de-DE" sz="2800" dirty="0" smtClean="0"/>
              <a:t> </a:t>
            </a:r>
            <a:r>
              <a:rPr lang="de-DE" sz="2800" dirty="0" err="1" smtClean="0"/>
              <a:t>team</a:t>
            </a:r>
            <a:r>
              <a:rPr lang="de-DE" sz="2800" dirty="0" smtClean="0"/>
              <a:t> </a:t>
            </a:r>
            <a:r>
              <a:rPr lang="de-DE" sz="2800" dirty="0" err="1" smtClean="0"/>
              <a:t>members</a:t>
            </a:r>
            <a:endParaRPr lang="de-DE" sz="2800" dirty="0" smtClean="0"/>
          </a:p>
          <a:p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experience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Spring </a:t>
            </a:r>
          </a:p>
          <a:p>
            <a:endParaRPr lang="de-DE" sz="2800" dirty="0"/>
          </a:p>
          <a:p>
            <a:pPr marL="0" indent="0">
              <a:buNone/>
            </a:pPr>
            <a:r>
              <a:rPr lang="de-DE" sz="2800" dirty="0" smtClean="0"/>
              <a:t>-&gt; </a:t>
            </a:r>
            <a:r>
              <a:rPr lang="de-DE" sz="2800" dirty="0" err="1" smtClean="0"/>
              <a:t>learn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about</a:t>
            </a:r>
            <a:r>
              <a:rPr lang="de-DE" sz="2800" dirty="0" smtClean="0"/>
              <a:t> </a:t>
            </a:r>
            <a:r>
              <a:rPr lang="de-DE" sz="2800" dirty="0" err="1" smtClean="0"/>
              <a:t>JavaFX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Spring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02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Randomized world and dungeons to </a:t>
            </a:r>
            <a:r>
              <a:rPr lang="de-DE" sz="2800" dirty="0" smtClean="0"/>
              <a:t>explore</a:t>
            </a:r>
          </a:p>
          <a:p>
            <a:r>
              <a:rPr lang="de-DE" sz="2800" dirty="0" smtClean="0"/>
              <a:t>Functioning </a:t>
            </a:r>
            <a:r>
              <a:rPr lang="de-DE" sz="2800" dirty="0" smtClean="0"/>
              <a:t>round based battle system</a:t>
            </a:r>
          </a:p>
          <a:p>
            <a:r>
              <a:rPr lang="de-DE" sz="2800" dirty="0" err="1" smtClean="0"/>
              <a:t>Usable</a:t>
            </a:r>
            <a:r>
              <a:rPr lang="de-DE" sz="2800" dirty="0" smtClean="0"/>
              <a:t> </a:t>
            </a:r>
            <a:r>
              <a:rPr lang="de-DE" sz="2800" dirty="0" err="1" smtClean="0"/>
              <a:t>items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a </a:t>
            </a:r>
            <a:r>
              <a:rPr lang="de-DE" sz="2800" dirty="0" err="1" smtClean="0"/>
              <a:t>shop</a:t>
            </a:r>
            <a:endParaRPr lang="de-DE" sz="2800" dirty="0" smtClean="0"/>
          </a:p>
          <a:p>
            <a:r>
              <a:rPr lang="de-DE" sz="2800" dirty="0" err="1" smtClean="0"/>
              <a:t>Tile</a:t>
            </a:r>
            <a:r>
              <a:rPr lang="de-DE" sz="2800" dirty="0" smtClean="0"/>
              <a:t> </a:t>
            </a:r>
            <a:r>
              <a:rPr lang="de-DE" sz="2800" dirty="0" err="1" smtClean="0"/>
              <a:t>editor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create</a:t>
            </a:r>
            <a:r>
              <a:rPr lang="de-DE" sz="2800" dirty="0" smtClean="0"/>
              <a:t> </a:t>
            </a:r>
            <a:r>
              <a:rPr lang="de-DE" sz="2800" dirty="0" err="1" smtClean="0"/>
              <a:t>own</a:t>
            </a:r>
            <a:r>
              <a:rPr lang="de-DE" sz="2800" dirty="0" smtClean="0"/>
              <a:t> 2D </a:t>
            </a:r>
            <a:r>
              <a:rPr lang="de-DE" sz="2800" dirty="0" err="1" smtClean="0"/>
              <a:t>maps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err="1" smtClean="0"/>
              <a:t>Learn</a:t>
            </a:r>
            <a:r>
              <a:rPr lang="de-DE" sz="2800" dirty="0" smtClean="0"/>
              <a:t> </a:t>
            </a:r>
            <a:r>
              <a:rPr lang="de-DE" sz="2800" dirty="0" err="1" smtClean="0"/>
              <a:t>about</a:t>
            </a:r>
            <a:r>
              <a:rPr lang="de-DE" sz="2800" dirty="0" smtClean="0"/>
              <a:t> </a:t>
            </a:r>
            <a:r>
              <a:rPr lang="de-DE" sz="2800" dirty="0" err="1" smtClean="0"/>
              <a:t>JavaFX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Json</a:t>
            </a:r>
            <a:r>
              <a:rPr lang="de-DE" sz="2800" dirty="0" smtClean="0"/>
              <a:t> Files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99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Project </a:t>
            </a:r>
            <a:r>
              <a:rPr lang="de-DE" sz="2800" dirty="0" smtClean="0"/>
              <a:t>organization</a:t>
            </a:r>
            <a:endParaRPr lang="de-DE" sz="2800" dirty="0" smtClean="0"/>
          </a:p>
          <a:p>
            <a:pPr lvl="1"/>
            <a:r>
              <a:rPr lang="de-DE" sz="2800" dirty="0" err="1"/>
              <a:t>E</a:t>
            </a:r>
            <a:r>
              <a:rPr lang="de-DE" sz="2800" dirty="0" err="1" smtClean="0"/>
              <a:t>stimating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amount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time </a:t>
            </a:r>
            <a:r>
              <a:rPr lang="de-DE" sz="2800" dirty="0" err="1" smtClean="0"/>
              <a:t>for</a:t>
            </a:r>
            <a:r>
              <a:rPr lang="de-DE" sz="2800" dirty="0" smtClean="0"/>
              <a:t> an </a:t>
            </a:r>
            <a:r>
              <a:rPr lang="de-DE" sz="2800" dirty="0" err="1" smtClean="0"/>
              <a:t>assignment</a:t>
            </a:r>
            <a:endParaRPr lang="de-DE" sz="2800" dirty="0" smtClean="0"/>
          </a:p>
          <a:p>
            <a:pPr lvl="1"/>
            <a:r>
              <a:rPr lang="de-DE" sz="2800" dirty="0" err="1" smtClean="0"/>
              <a:t>Assigning</a:t>
            </a:r>
            <a:r>
              <a:rPr lang="de-DE" sz="2800" dirty="0" smtClean="0"/>
              <a:t> </a:t>
            </a:r>
            <a:r>
              <a:rPr lang="de-DE" sz="2800" dirty="0" err="1" smtClean="0"/>
              <a:t>tasks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each</a:t>
            </a:r>
            <a:r>
              <a:rPr lang="de-DE" sz="2800" dirty="0" smtClean="0"/>
              <a:t> </a:t>
            </a:r>
            <a:r>
              <a:rPr lang="de-DE" sz="2800" dirty="0" err="1" smtClean="0"/>
              <a:t>other</a:t>
            </a:r>
            <a:endParaRPr lang="de-DE" sz="2800" dirty="0" smtClean="0"/>
          </a:p>
          <a:p>
            <a:pPr lvl="1"/>
            <a:r>
              <a:rPr lang="de-DE" sz="2800" dirty="0" smtClean="0"/>
              <a:t>Constant </a:t>
            </a:r>
            <a:r>
              <a:rPr lang="de-DE" sz="2800" dirty="0" err="1" smtClean="0"/>
              <a:t>communication</a:t>
            </a:r>
            <a:endParaRPr lang="de-DE" sz="2800" dirty="0" smtClean="0"/>
          </a:p>
          <a:p>
            <a:r>
              <a:rPr lang="de-DE" sz="2800" dirty="0" err="1" smtClean="0"/>
              <a:t>Getting</a:t>
            </a:r>
            <a:r>
              <a:rPr lang="de-DE" sz="2800" dirty="0" smtClean="0"/>
              <a:t> </a:t>
            </a:r>
            <a:r>
              <a:rPr lang="de-DE" sz="2800" dirty="0" err="1" smtClean="0"/>
              <a:t>used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Github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beginning</a:t>
            </a:r>
            <a:endParaRPr lang="de-DE" sz="2800" dirty="0" smtClean="0"/>
          </a:p>
          <a:p>
            <a:r>
              <a:rPr lang="de-DE" sz="2800" dirty="0" err="1" smtClean="0"/>
              <a:t>Too</a:t>
            </a:r>
            <a:r>
              <a:rPr lang="de-DE" sz="2800" dirty="0" smtClean="0"/>
              <a:t> </a:t>
            </a:r>
            <a:r>
              <a:rPr lang="de-DE" sz="2800" dirty="0" err="1" smtClean="0"/>
              <a:t>many</a:t>
            </a:r>
            <a:r>
              <a:rPr lang="de-DE" sz="2800" dirty="0" smtClean="0"/>
              <a:t> </a:t>
            </a:r>
            <a:r>
              <a:rPr lang="de-DE" sz="2800" dirty="0" err="1" smtClean="0"/>
              <a:t>goals</a:t>
            </a:r>
            <a:r>
              <a:rPr lang="de-DE" sz="2800" dirty="0" smtClean="0"/>
              <a:t>, </a:t>
            </a:r>
            <a:r>
              <a:rPr lang="de-DE" sz="2800" dirty="0" err="1" smtClean="0"/>
              <a:t>too</a:t>
            </a:r>
            <a:r>
              <a:rPr lang="de-DE" sz="2800" dirty="0" smtClean="0"/>
              <a:t> </a:t>
            </a:r>
            <a:r>
              <a:rPr lang="de-DE" sz="2800" dirty="0" err="1" smtClean="0"/>
              <a:t>little</a:t>
            </a:r>
            <a:r>
              <a:rPr lang="de-DE" sz="2800" dirty="0" smtClean="0"/>
              <a:t> time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974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141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Computer Science Project 2015</vt:lpstr>
      <vt:lpstr>The Assignment</vt:lpstr>
      <vt:lpstr>Incoming Knowledge/Skills</vt:lpstr>
      <vt:lpstr>The Result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Project 2015</dc:title>
  <dc:creator>Maren Sandner</dc:creator>
  <cp:lastModifiedBy>Brett Raible</cp:lastModifiedBy>
  <cp:revision>9</cp:revision>
  <dcterms:created xsi:type="dcterms:W3CDTF">2015-12-15T22:07:16Z</dcterms:created>
  <dcterms:modified xsi:type="dcterms:W3CDTF">2015-12-15T23:55:52Z</dcterms:modified>
</cp:coreProperties>
</file>