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DB2C-02D8-4107-933A-DB826350FDB3}" type="datetimeFigureOut">
              <a:rPr lang="en-US" smtClean="0"/>
              <a:t>8/3/2020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490C-DF25-41C7-9D6B-E93DBAC172D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DB2C-02D8-4107-933A-DB826350FDB3}" type="datetimeFigureOut">
              <a:rPr lang="en-US" smtClean="0"/>
              <a:t>8/3/2020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490C-DF25-41C7-9D6B-E93DBAC172D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DB2C-02D8-4107-933A-DB826350FDB3}" type="datetimeFigureOut">
              <a:rPr lang="en-US" smtClean="0"/>
              <a:t>8/3/2020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490C-DF25-41C7-9D6B-E93DBAC172D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DB2C-02D8-4107-933A-DB826350FDB3}" type="datetimeFigureOut">
              <a:rPr lang="en-US" smtClean="0"/>
              <a:t>8/3/2020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490C-DF25-41C7-9D6B-E93DBAC172D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DB2C-02D8-4107-933A-DB826350FDB3}" type="datetimeFigureOut">
              <a:rPr lang="en-US" smtClean="0"/>
              <a:t>8/3/2020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490C-DF25-41C7-9D6B-E93DBAC172D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DB2C-02D8-4107-933A-DB826350FDB3}" type="datetimeFigureOut">
              <a:rPr lang="en-US" smtClean="0"/>
              <a:t>8/3/2020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490C-DF25-41C7-9D6B-E93DBAC172D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DB2C-02D8-4107-933A-DB826350FDB3}" type="datetimeFigureOut">
              <a:rPr lang="en-US" smtClean="0"/>
              <a:t>8/3/2020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490C-DF25-41C7-9D6B-E93DBAC172D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DB2C-02D8-4107-933A-DB826350FDB3}" type="datetimeFigureOut">
              <a:rPr lang="en-US" smtClean="0"/>
              <a:t>8/3/2020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490C-DF25-41C7-9D6B-E93DBAC172D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DB2C-02D8-4107-933A-DB826350FDB3}" type="datetimeFigureOut">
              <a:rPr lang="en-US" smtClean="0"/>
              <a:t>8/3/2020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490C-DF25-41C7-9D6B-E93DBAC172D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DB2C-02D8-4107-933A-DB826350FDB3}" type="datetimeFigureOut">
              <a:rPr lang="en-US" smtClean="0"/>
              <a:t>8/3/2020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490C-DF25-41C7-9D6B-E93DBAC172D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DB2C-02D8-4107-933A-DB826350FDB3}" type="datetimeFigureOut">
              <a:rPr lang="en-US" smtClean="0"/>
              <a:t>8/3/2020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490C-DF25-41C7-9D6B-E93DBAC172D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BDB2C-02D8-4107-933A-DB826350FDB3}" type="datetimeFigureOut">
              <a:rPr lang="en-US" smtClean="0"/>
              <a:t>8/3/2020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2490C-DF25-41C7-9D6B-E93DBAC172D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OUTCOME OF OUR PROJECT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8900" y="914400"/>
            <a:ext cx="3886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8900" y="914400"/>
            <a:ext cx="3886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8900" y="914400"/>
            <a:ext cx="3886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8900" y="914400"/>
            <a:ext cx="3886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8900" y="914400"/>
            <a:ext cx="3886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8900" y="285728"/>
            <a:ext cx="5443562" cy="5657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8900" y="914400"/>
            <a:ext cx="3886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5</Words>
  <Application>Microsoft Office PowerPoint</Application>
  <PresentationFormat>On-screen Show (4:3)</PresentationFormat>
  <Paragraphs>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OUTCOME OF OUR PROJECT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OUTCOME OF OUR PROJECT</dc:title>
  <dc:creator>Senthilvel</dc:creator>
  <cp:lastModifiedBy>Senthilvel</cp:lastModifiedBy>
  <cp:revision>8</cp:revision>
  <dcterms:created xsi:type="dcterms:W3CDTF">2020-08-03T11:22:44Z</dcterms:created>
  <dcterms:modified xsi:type="dcterms:W3CDTF">2020-08-03T12:46:11Z</dcterms:modified>
</cp:coreProperties>
</file>