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6" d="100"/>
          <a:sy n="66" d="100"/>
        </p:scale>
        <p:origin x="-870" y="-2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1048701"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702"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703" name="Footer Placeholder 4"/>
          <p:cNvSpPr>
            <a:spLocks noGrp="1"/>
          </p:cNvSpPr>
          <p:nvPr>
            <p:ph type="ftr" sz="quarter" idx="11"/>
          </p:nvPr>
        </p:nvSpPr>
        <p:spPr/>
        <p:txBody>
          <a:bodyPr/>
          <a:lstStyle/>
          <a:p>
            <a:endParaRPr lang="en-US" dirty="0"/>
          </a:p>
        </p:txBody>
      </p:sp>
      <p:sp>
        <p:nvSpPr>
          <p:cNvPr id="1048704"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49"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5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51"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52" name="Footer Placeholder 4"/>
          <p:cNvSpPr>
            <a:spLocks noGrp="1"/>
          </p:cNvSpPr>
          <p:nvPr>
            <p:ph type="ftr" sz="quarter" idx="11"/>
          </p:nvPr>
        </p:nvSpPr>
        <p:spPr/>
        <p:txBody>
          <a:bodyPr/>
          <a:lstStyle/>
          <a:p>
            <a:endParaRPr lang="en-US" dirty="0"/>
          </a:p>
        </p:txBody>
      </p:sp>
      <p:sp>
        <p:nvSpPr>
          <p:cNvPr id="1048653"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48654"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5"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43"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104864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46" name="Footer Placeholder 4"/>
          <p:cNvSpPr>
            <a:spLocks noGrp="1"/>
          </p:cNvSpPr>
          <p:nvPr>
            <p:ph type="ftr" sz="quarter" idx="11"/>
          </p:nvPr>
        </p:nvSpPr>
        <p:spPr/>
        <p:txBody>
          <a:bodyPr/>
          <a:lstStyle/>
          <a:p>
            <a:endParaRPr lang="en-US" dirty="0"/>
          </a:p>
        </p:txBody>
      </p:sp>
      <p:sp>
        <p:nvSpPr>
          <p:cNvPr id="1048647"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5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104866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6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62"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04866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6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smtClean="0"/>
              <a:t>Click to 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97"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98" name="Footer Placeholder 4"/>
          <p:cNvSpPr>
            <a:spLocks noGrp="1"/>
          </p:cNvSpPr>
          <p:nvPr>
            <p:ph type="ftr" sz="quarter" idx="11"/>
          </p:nvPr>
        </p:nvSpPr>
        <p:spPr/>
        <p:txBody>
          <a:bodyPr/>
          <a:lstStyle/>
          <a:p>
            <a:endParaRPr lang="en-US" dirty="0"/>
          </a:p>
        </p:txBody>
      </p:sp>
      <p:sp>
        <p:nvSpPr>
          <p:cNvPr id="1048699"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smtClean="0"/>
              <a:t>Click to edit Master title style</a:t>
            </a:r>
            <a:endParaRPr lang="en-US" dirty="0"/>
          </a:p>
        </p:txBody>
      </p:sp>
      <p:sp>
        <p:nvSpPr>
          <p:cNvPr id="1048626"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27" name="Date Placeholder 3"/>
          <p:cNvSpPr>
            <a:spLocks noGrp="1"/>
          </p:cNvSpPr>
          <p:nvPr>
            <p:ph type="dt" sz="half" idx="10"/>
          </p:nvPr>
        </p:nvSpPr>
        <p:spPr/>
        <p:txBody>
          <a:bodyPr/>
          <a:lstStyle/>
          <a:p>
            <a:fld id="{55C6B4A9-1611-4792-9094-5F34BCA07E0B}" type="datetimeFigureOut">
              <a:rPr lang="en-US" dirty="0"/>
              <a:pPr/>
              <a:t>8/3/2020</a:t>
            </a:fld>
            <a:endParaRPr lang="en-US" dirty="0"/>
          </a:p>
        </p:txBody>
      </p:sp>
      <p:sp>
        <p:nvSpPr>
          <p:cNvPr id="1048628" name="Footer Placeholder 4"/>
          <p:cNvSpPr>
            <a:spLocks noGrp="1"/>
          </p:cNvSpPr>
          <p:nvPr>
            <p:ph type="ftr" sz="quarter" idx="11"/>
          </p:nvPr>
        </p:nvSpPr>
        <p:spPr/>
        <p:txBody>
          <a:bodyPr/>
          <a:lstStyle/>
          <a:p>
            <a:endParaRPr lang="en-US" dirty="0"/>
          </a:p>
        </p:txBody>
      </p:sp>
      <p:sp>
        <p:nvSpPr>
          <p:cNvPr id="1048629"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8"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1048639"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40"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41" name="Footer Placeholder 4"/>
          <p:cNvSpPr>
            <a:spLocks noGrp="1"/>
          </p:cNvSpPr>
          <p:nvPr>
            <p:ph type="ftr" sz="quarter" idx="11"/>
          </p:nvPr>
        </p:nvSpPr>
        <p:spPr/>
        <p:txBody>
          <a:bodyPr/>
          <a:lstStyle/>
          <a:p>
            <a:endParaRPr lang="en-US" dirty="0"/>
          </a:p>
        </p:txBody>
      </p:sp>
      <p:sp>
        <p:nvSpPr>
          <p:cNvPr id="1048642"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1048604"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05"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06" name="Footer Placeholder 4"/>
          <p:cNvSpPr>
            <a:spLocks noGrp="1"/>
          </p:cNvSpPr>
          <p:nvPr>
            <p:ph type="ftr" sz="quarter" idx="11"/>
          </p:nvPr>
        </p:nvSpPr>
        <p:spPr/>
        <p:txBody>
          <a:bodyPr/>
          <a:lstStyle/>
          <a:p>
            <a:endParaRPr lang="en-US" dirty="0"/>
          </a:p>
        </p:txBody>
      </p:sp>
      <p:sp>
        <p:nvSpPr>
          <p:cNvPr id="1048607"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7"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104866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48669" name="Date Placeholder 3"/>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70" name="Footer Placeholder 4"/>
          <p:cNvSpPr>
            <a:spLocks noGrp="1"/>
          </p:cNvSpPr>
          <p:nvPr>
            <p:ph type="ftr" sz="quarter" idx="11"/>
          </p:nvPr>
        </p:nvSpPr>
        <p:spPr/>
        <p:txBody>
          <a:bodyPr/>
          <a:lstStyle/>
          <a:p>
            <a:endParaRPr lang="en-US" dirty="0"/>
          </a:p>
        </p:txBody>
      </p:sp>
      <p:sp>
        <p:nvSpPr>
          <p:cNvPr id="1048671"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smtClean="0"/>
              <a:t>Click to edit Master title style</a:t>
            </a:r>
            <a:endParaRPr lang="en-US" dirty="0"/>
          </a:p>
        </p:txBody>
      </p:sp>
      <p:sp>
        <p:nvSpPr>
          <p:cNvPr id="1048679"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0"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81" name="Date Placeholder 4"/>
          <p:cNvSpPr>
            <a:spLocks noGrp="1"/>
          </p:cNvSpPr>
          <p:nvPr>
            <p:ph type="dt" sz="half" idx="10"/>
          </p:nvPr>
        </p:nvSpPr>
        <p:spPr/>
        <p:txBody>
          <a:bodyPr/>
          <a:lstStyle/>
          <a:p>
            <a:fld id="{EB712588-04B1-427B-82EE-E8DB90309F08}" type="datetimeFigureOut">
              <a:rPr lang="en-US" dirty="0"/>
              <a:pPr/>
              <a:t>8/3/2020</a:t>
            </a:fld>
            <a:endParaRPr lang="en-US" dirty="0"/>
          </a:p>
        </p:txBody>
      </p:sp>
      <p:sp>
        <p:nvSpPr>
          <p:cNvPr id="1048682" name="Footer Placeholder 5"/>
          <p:cNvSpPr>
            <a:spLocks noGrp="1"/>
          </p:cNvSpPr>
          <p:nvPr>
            <p:ph type="ftr" sz="quarter" idx="11"/>
          </p:nvPr>
        </p:nvSpPr>
        <p:spPr/>
        <p:txBody>
          <a:bodyPr/>
          <a:lstStyle/>
          <a:p>
            <a:endParaRPr lang="en-US" dirty="0"/>
          </a:p>
        </p:txBody>
      </p:sp>
      <p:sp>
        <p:nvSpPr>
          <p:cNvPr id="1048683"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mtClean="0"/>
              <a:t>Click to edit Master title style</a:t>
            </a:r>
            <a:endParaRPr lang="en-US" dirty="0"/>
          </a:p>
        </p:txBody>
      </p:sp>
      <p:sp>
        <p:nvSpPr>
          <p:cNvPr id="1048631"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2"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3"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4"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35" name="Date Placeholder 6"/>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36" name="Footer Placeholder 7"/>
          <p:cNvSpPr>
            <a:spLocks noGrp="1"/>
          </p:cNvSpPr>
          <p:nvPr>
            <p:ph type="ftr" sz="quarter" idx="11"/>
          </p:nvPr>
        </p:nvSpPr>
        <p:spPr/>
        <p:txBody>
          <a:bodyPr/>
          <a:lstStyle/>
          <a:p>
            <a:endParaRPr lang="en-US" dirty="0"/>
          </a:p>
        </p:txBody>
      </p:sp>
      <p:sp>
        <p:nvSpPr>
          <p:cNvPr id="1048637"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4"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1048685" name="Date Placeholder 2"/>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86" name="Footer Placeholder 3"/>
          <p:cNvSpPr>
            <a:spLocks noGrp="1"/>
          </p:cNvSpPr>
          <p:nvPr>
            <p:ph type="ftr" sz="quarter" idx="11"/>
          </p:nvPr>
        </p:nvSpPr>
        <p:spPr/>
        <p:txBody>
          <a:bodyPr/>
          <a:lstStyle/>
          <a:p>
            <a:endParaRPr lang="en-US" dirty="0"/>
          </a:p>
        </p:txBody>
      </p:sp>
      <p:sp>
        <p:nvSpPr>
          <p:cNvPr id="1048687"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6" name="Date Placeholder 1"/>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57" name="Footer Placeholder 2"/>
          <p:cNvSpPr>
            <a:spLocks noGrp="1"/>
          </p:cNvSpPr>
          <p:nvPr>
            <p:ph type="ftr" sz="quarter" idx="11"/>
          </p:nvPr>
        </p:nvSpPr>
        <p:spPr/>
        <p:txBody>
          <a:bodyPr/>
          <a:lstStyle/>
          <a:p>
            <a:endParaRPr lang="en-US" dirty="0"/>
          </a:p>
        </p:txBody>
      </p:sp>
      <p:sp>
        <p:nvSpPr>
          <p:cNvPr id="1048658"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104867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67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1048675" name="Date Placeholder 4"/>
          <p:cNvSpPr>
            <a:spLocks noGrp="1"/>
          </p:cNvSpPr>
          <p:nvPr>
            <p:ph type="dt" sz="half" idx="10"/>
          </p:nvPr>
        </p:nvSpPr>
        <p:spPr/>
        <p:txBody>
          <a:bodyPr/>
          <a:lstStyle/>
          <a:p>
            <a:fld id="{42A54C80-263E-416B-A8E0-580EDEADCBDC}" type="datetimeFigureOut">
              <a:rPr lang="en-US" dirty="0"/>
              <a:pPr/>
              <a:t>8/3/2020</a:t>
            </a:fld>
            <a:endParaRPr lang="en-US" dirty="0"/>
          </a:p>
        </p:txBody>
      </p:sp>
      <p:sp>
        <p:nvSpPr>
          <p:cNvPr id="1048676" name="Footer Placeholder 5"/>
          <p:cNvSpPr>
            <a:spLocks noGrp="1"/>
          </p:cNvSpPr>
          <p:nvPr>
            <p:ph type="ftr" sz="quarter" idx="11"/>
          </p:nvPr>
        </p:nvSpPr>
        <p:spPr/>
        <p:txBody>
          <a:bodyPr/>
          <a:lstStyle/>
          <a:p>
            <a:endParaRPr lang="en-US" dirty="0"/>
          </a:p>
        </p:txBody>
      </p:sp>
      <p:sp>
        <p:nvSpPr>
          <p:cNvPr id="104867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104868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04869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48691" name="Date Placeholder 4"/>
          <p:cNvSpPr>
            <a:spLocks noGrp="1"/>
          </p:cNvSpPr>
          <p:nvPr>
            <p:ph type="dt" sz="half" idx="10"/>
          </p:nvPr>
        </p:nvSpPr>
        <p:spPr/>
        <p:txBody>
          <a:bodyPr/>
          <a:lstStyle/>
          <a:p>
            <a:fld id="{B61BEF0D-F0BB-DE4B-95CE-6DB70DBA9567}" type="datetimeFigureOut">
              <a:rPr lang="en-US" dirty="0"/>
              <a:pPr/>
              <a:t>8/3/2020</a:t>
            </a:fld>
            <a:endParaRPr lang="en-US" dirty="0"/>
          </a:p>
        </p:txBody>
      </p:sp>
      <p:sp>
        <p:nvSpPr>
          <p:cNvPr id="1048692" name="Footer Placeholder 5"/>
          <p:cNvSpPr>
            <a:spLocks noGrp="1"/>
          </p:cNvSpPr>
          <p:nvPr>
            <p:ph type="ftr" sz="quarter" idx="11"/>
          </p:nvPr>
        </p:nvSpPr>
        <p:spPr/>
        <p:txBody>
          <a:bodyPr/>
          <a:lstStyle/>
          <a:p>
            <a:endParaRPr lang="en-US" dirty="0"/>
          </a:p>
        </p:txBody>
      </p:sp>
      <p:sp>
        <p:nvSpPr>
          <p:cNvPr id="1048693"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8/3/2020</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3"/>
          <p:cNvSpPr>
            <a:spLocks noGrp="1"/>
          </p:cNvSpPr>
          <p:nvPr>
            <p:ph type="ctrTitle"/>
          </p:nvPr>
        </p:nvSpPr>
        <p:spPr>
          <a:xfrm>
            <a:off x="811608" y="1812106"/>
            <a:ext cx="7766936" cy="1646302"/>
          </a:xfrm>
        </p:spPr>
        <p:txBody>
          <a:bodyPr/>
          <a:lstStyle/>
          <a:p>
            <a:r>
              <a:rPr lang="en-US" b="1" dirty="0">
                <a:latin typeface="Times New Roman" panose="02020603050405020304" pitchFamily="18" charset="0"/>
                <a:cs typeface="Times New Roman" panose="02020603050405020304" pitchFamily="18" charset="0"/>
              </a:rPr>
              <a:t>WELCOME TO ALL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677334" y="928914"/>
            <a:ext cx="8596668" cy="1320800"/>
          </a:xfrm>
        </p:spPr>
        <p:txBody>
          <a:bodyPr/>
          <a:lstStyle/>
          <a:p>
            <a:r>
              <a:rPr lang="en-US" dirty="0" smtClean="0"/>
              <a:t>REFERENCE</a:t>
            </a:r>
            <a:endParaRPr lang="en-US" dirty="0"/>
          </a:p>
        </p:txBody>
      </p:sp>
      <p:sp>
        <p:nvSpPr>
          <p:cNvPr id="1048623" name="Content Placeholder 2"/>
          <p:cNvSpPr>
            <a:spLocks noGrp="1"/>
          </p:cNvSpPr>
          <p:nvPr>
            <p:ph idx="1"/>
          </p:nvPr>
        </p:nvSpPr>
        <p:spPr>
          <a:xfrm>
            <a:off x="776202" y="2249714"/>
            <a:ext cx="8596668" cy="3880773"/>
          </a:xfrm>
        </p:spPr>
        <p:txBody>
          <a:bodyPr/>
          <a:lstStyle/>
          <a:p>
            <a:pPr marL="0" indent="0">
              <a:buNone/>
            </a:pPr>
            <a:r>
              <a:rPr lang="en-US" dirty="0" smtClean="0"/>
              <a:t>   https</a:t>
            </a:r>
            <a:r>
              <a:rPr lang="en-US" dirty="0"/>
              <a:t>://twitter.com/Indhu24799486/status/1286724462948147200?s=19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600061" y="2640170"/>
            <a:ext cx="8596668" cy="1389487"/>
          </a:xfrm>
        </p:spPr>
        <p:txBody>
          <a:bodyPr/>
          <a:lstStyle/>
          <a:p>
            <a:r>
              <a:rPr lang="en-US" b="1" dirty="0" smtClean="0">
                <a:latin typeface="Times New Roman" panose="02020603050405020304" pitchFamily="18" charset="0"/>
                <a:cs typeface="Times New Roman" panose="02020603050405020304" pitchFamily="18" charset="0"/>
              </a:rPr>
              <a:t>                     </a:t>
            </a:r>
            <a:r>
              <a:rPr lang="en-US" sz="5400" b="1" dirty="0" smtClean="0">
                <a:latin typeface="Times New Roman" panose="02020603050405020304" pitchFamily="18" charset="0"/>
                <a:cs typeface="Times New Roman" panose="02020603050405020304" pitchFamily="18" charset="0"/>
              </a:rPr>
              <a:t>Thanking </a:t>
            </a:r>
            <a:r>
              <a:rPr lang="en-US" sz="5400" b="1" dirty="0">
                <a:latin typeface="Times New Roman" panose="02020603050405020304" pitchFamily="18" charset="0"/>
                <a:cs typeface="Times New Roman" panose="02020603050405020304" pitchFamily="18" charset="0"/>
              </a:rPr>
              <a:t>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720877" y="287832"/>
            <a:ext cx="8596668" cy="1320800"/>
          </a:xfrm>
        </p:spPr>
        <p:txBody>
          <a:bodyPr>
            <a:normAutofit/>
          </a:bodyPr>
          <a:lstStyle/>
          <a:p>
            <a:r>
              <a:rPr lang="en-US" sz="2800" b="1" dirty="0">
                <a:latin typeface="Times New Roman" panose="02020603050405020304" pitchFamily="18" charset="0"/>
                <a:cs typeface="Times New Roman" panose="02020603050405020304" pitchFamily="18" charset="0"/>
              </a:rPr>
              <a:t>SERMATHAI VASAN COLLEGE FOR WOMEM</a:t>
            </a:r>
            <a:endParaRPr lang="en-US" sz="2800" dirty="0"/>
          </a:p>
        </p:txBody>
      </p:sp>
      <p:sp>
        <p:nvSpPr>
          <p:cNvPr id="1048609" name="Content Placeholder 2"/>
          <p:cNvSpPr>
            <a:spLocks noGrp="1"/>
          </p:cNvSpPr>
          <p:nvPr>
            <p:ph idx="1"/>
          </p:nvPr>
        </p:nvSpPr>
        <p:spPr>
          <a:xfrm>
            <a:off x="856342" y="1016000"/>
            <a:ext cx="8592458" cy="5708918"/>
          </a:xfrm>
        </p:spPr>
        <p:txBody>
          <a:bodyPr>
            <a:normAutofit/>
          </a:bodyPr>
          <a:lstStyle/>
          <a:p>
            <a:pPr marL="0" indent="0" algn="just">
              <a:buNone/>
            </a:pPr>
            <a:r>
              <a:rPr lang="en-US" sz="1400"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TOPIC: RIVER EMBANKMENT</a:t>
            </a:r>
          </a:p>
          <a:p>
            <a:pPr marL="0" indent="0" algn="just">
              <a:buNone/>
            </a:pPr>
            <a:r>
              <a:rPr lang="en-US" sz="2400" b="1" dirty="0" smtClean="0">
                <a:latin typeface="Times New Roman" panose="02020603050405020304" pitchFamily="18" charset="0"/>
                <a:cs typeface="Times New Roman" panose="02020603050405020304" pitchFamily="18" charset="0"/>
              </a:rPr>
              <a:t>CODE: sk153</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TEAM </a:t>
            </a:r>
            <a:r>
              <a:rPr lang="en-US" sz="2400" b="1" dirty="0">
                <a:latin typeface="Times New Roman" panose="02020603050405020304" pitchFamily="18" charset="0"/>
                <a:cs typeface="Times New Roman" panose="02020603050405020304" pitchFamily="18" charset="0"/>
              </a:rPr>
              <a:t>NAME</a:t>
            </a:r>
            <a:r>
              <a:rPr lang="en-US" sz="2400" b="1" dirty="0" smtClean="0">
                <a:latin typeface="Times New Roman" panose="02020603050405020304" pitchFamily="18" charset="0"/>
                <a:cs typeface="Times New Roman" panose="02020603050405020304" pitchFamily="18" charset="0"/>
              </a:rPr>
              <a:t>: NET </a:t>
            </a:r>
            <a:r>
              <a:rPr lang="en-US" sz="2400" b="1" dirty="0">
                <a:latin typeface="Times New Roman" panose="02020603050405020304" pitchFamily="18" charset="0"/>
                <a:cs typeface="Times New Roman" panose="02020603050405020304" pitchFamily="18" charset="0"/>
              </a:rPr>
              <a:t>TACTERS </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PARTICIPANTS NAME: </a:t>
            </a:r>
          </a:p>
          <a:p>
            <a:pPr marL="0" indent="0" algn="just">
              <a:buNone/>
            </a:pPr>
            <a:r>
              <a:rPr lang="en-US" sz="2400" b="1" dirty="0" smtClean="0">
                <a:latin typeface="Times New Roman" panose="02020603050405020304" pitchFamily="18" charset="0"/>
                <a:cs typeface="Times New Roman" panose="02020603050405020304" pitchFamily="18" charset="0"/>
              </a:rPr>
              <a:t>                              S. </a:t>
            </a:r>
            <a:r>
              <a:rPr lang="en-US" sz="2400" b="1" dirty="0" err="1" smtClean="0">
                <a:latin typeface="Times New Roman" panose="02020603050405020304" pitchFamily="18" charset="0"/>
                <a:cs typeface="Times New Roman" panose="02020603050405020304" pitchFamily="18" charset="0"/>
              </a:rPr>
              <a:t>Kanniga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deepa</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                              S. </a:t>
            </a:r>
            <a:r>
              <a:rPr lang="en-US" sz="2400" b="1" dirty="0" err="1" smtClean="0">
                <a:latin typeface="Times New Roman" panose="02020603050405020304" pitchFamily="18" charset="0"/>
                <a:cs typeface="Times New Roman" panose="02020603050405020304" pitchFamily="18" charset="0"/>
              </a:rPr>
              <a:t>Nagatharani</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                              B. </a:t>
            </a:r>
            <a:r>
              <a:rPr lang="en-US" sz="2400" b="1" dirty="0" err="1" smtClean="0">
                <a:latin typeface="Times New Roman" panose="02020603050405020304" pitchFamily="18" charset="0"/>
                <a:cs typeface="Times New Roman" panose="02020603050405020304" pitchFamily="18" charset="0"/>
              </a:rPr>
              <a:t>Sivasri</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                              P</a:t>
            </a:r>
            <a:r>
              <a:rPr lang="en-US" sz="2400" b="1" dirty="0">
                <a:latin typeface="Times New Roman" panose="02020603050405020304" pitchFamily="18" charset="0"/>
                <a:cs typeface="Times New Roman" panose="02020603050405020304" pitchFamily="18" charset="0"/>
              </a:rPr>
              <a:t>. J. </a:t>
            </a:r>
            <a:r>
              <a:rPr lang="en-US" sz="2400" b="1" dirty="0" err="1" smtClean="0">
                <a:latin typeface="Times New Roman" panose="02020603050405020304" pitchFamily="18" charset="0"/>
                <a:cs typeface="Times New Roman" panose="02020603050405020304" pitchFamily="18" charset="0"/>
              </a:rPr>
              <a:t>Indhumathy</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                             G</a:t>
            </a:r>
            <a:r>
              <a:rPr lang="en-US" sz="2400" b="1" dirty="0">
                <a:latin typeface="Times New Roman" panose="02020603050405020304" pitchFamily="18" charset="0"/>
                <a:cs typeface="Times New Roman" panose="02020603050405020304" pitchFamily="18" charset="0"/>
              </a:rPr>
              <a:t>. Kiran </a:t>
            </a:r>
            <a:r>
              <a:rPr lang="en-US" sz="2400" b="1" dirty="0" err="1" smtClean="0">
                <a:latin typeface="Times New Roman" panose="02020603050405020304" pitchFamily="18" charset="0"/>
                <a:cs typeface="Times New Roman" panose="02020603050405020304" pitchFamily="18" charset="0"/>
              </a:rPr>
              <a:t>kiruthiga</a:t>
            </a:r>
            <a:endParaRPr lang="en-US" sz="2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                             M. </a:t>
            </a:r>
            <a:r>
              <a:rPr lang="en-US" sz="2400" b="1" dirty="0" err="1" smtClean="0">
                <a:latin typeface="Times New Roman" panose="02020603050405020304" pitchFamily="18" charset="0"/>
                <a:cs typeface="Times New Roman" panose="02020603050405020304" pitchFamily="18" charset="0"/>
              </a:rPr>
              <a:t>Sangareswari</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smtClean="0"/>
              <a:t>Indrouction </a:t>
            </a:r>
            <a:endParaRPr lang="en-US" dirty="0"/>
          </a:p>
        </p:txBody>
      </p:sp>
      <p:sp>
        <p:nvSpPr>
          <p:cNvPr id="1048611" name="Content Placeholder 2"/>
          <p:cNvSpPr>
            <a:spLocks noGrp="1"/>
          </p:cNvSpPr>
          <p:nvPr>
            <p:ph idx="1"/>
          </p:nvPr>
        </p:nvSpPr>
        <p:spPr/>
        <p:txBody>
          <a:bodyPr>
            <a:normAutofit fontScale="94750"/>
          </a:bodyPr>
          <a:lstStyle/>
          <a:p>
            <a:pPr marL="0" indent="0">
              <a:buNone/>
            </a:pPr>
            <a:r>
              <a:rPr lang="en-US" sz="2000" b="1" dirty="0">
                <a:latin typeface="Times New Roman" panose="02020603050405020304" pitchFamily="18" charset="0"/>
                <a:cs typeface="Times New Roman" panose="02020603050405020304" pitchFamily="18" charset="0"/>
              </a:rPr>
              <a:t>An embankment is any long ridge made out of soil or rock. Embankments are used, for example, to carry railways over river floodplains. Most embankments, however, are placed alongside rivers to hold them in during times when otherwise the rivers might flood</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The project is a continuation of Flood Management Implementation Support Project Phase II initiated by the </a:t>
            </a:r>
            <a:r>
              <a:rPr lang="en-US" sz="2000" b="1" dirty="0" smtClean="0">
                <a:latin typeface="Times New Roman" panose="02020603050405020304" pitchFamily="18" charset="0"/>
                <a:cs typeface="Times New Roman" panose="02020603050405020304" pitchFamily="18" charset="0"/>
              </a:rPr>
              <a:t>Bog </a:t>
            </a:r>
            <a:r>
              <a:rPr lang="en-US" sz="2000" b="1" dirty="0">
                <a:latin typeface="Times New Roman" panose="02020603050405020304" pitchFamily="18" charset="0"/>
                <a:cs typeface="Times New Roman" panose="02020603050405020304" pitchFamily="18" charset="0"/>
              </a:rPr>
              <a:t>to improve flood management within the State. Initiated as part of Flood </a:t>
            </a:r>
            <a:r>
              <a:rPr lang="en-US" sz="2000" b="1" dirty="0" smtClean="0">
                <a:latin typeface="Times New Roman" panose="02020603050405020304" pitchFamily="18" charset="0"/>
                <a:cs typeface="Times New Roman" panose="02020603050405020304" pitchFamily="18" charset="0"/>
              </a:rPr>
              <a:t>Management </a:t>
            </a:r>
            <a:r>
              <a:rPr lang="en-US" sz="2000" b="1" dirty="0">
                <a:latin typeface="Times New Roman" panose="02020603050405020304" pitchFamily="18" charset="0"/>
                <a:cs typeface="Times New Roman" panose="02020603050405020304" pitchFamily="18" charset="0"/>
              </a:rPr>
              <a:t>Information System (FMIS</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The USP of EAMS is to provide FMISC a web based application tool that will provide user based access to relevant WRD officials so as to manage embankment assets and flood through the use of GIS.</a:t>
            </a:r>
            <a:endParaRPr lang="en-US" sz="20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b="1" dirty="0"/>
              <a:t>Technology used </a:t>
            </a:r>
            <a:endParaRPr lang="en-US" dirty="0"/>
          </a:p>
        </p:txBody>
      </p:sp>
      <p:sp>
        <p:nvSpPr>
          <p:cNvPr id="1048613" name="Content Placeholder 2"/>
          <p:cNvSpPr>
            <a:spLocks noGrp="1"/>
          </p:cNvSpPr>
          <p:nvPr>
            <p:ph idx="1"/>
          </p:nvPr>
        </p:nvSpPr>
        <p:spPr/>
        <p:txBody>
          <a:bodyPr>
            <a:norm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Android technology-SDK NDK development</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Cloud support –user data store and other service</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Open GLs, batch geo-aerial mapping (geo tagging),GIS</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Open street view-geo location for the safety of the user</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Microsoft azure signal service-(global GEO data tracking and storing)</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Tensor flow-training the data models for ML </a:t>
            </a:r>
          </a:p>
          <a:p>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Dependencies</a:t>
            </a:r>
            <a:endParaRPr lang="en-US" dirty="0"/>
          </a:p>
        </p:txBody>
      </p:sp>
      <p:sp>
        <p:nvSpPr>
          <p:cNvPr id="1048615" name="Content Placeholder 2"/>
          <p:cNvSpPr>
            <a:spLocks noGrp="1"/>
          </p:cNvSpPr>
          <p:nvPr>
            <p:ph idx="1"/>
          </p:nvPr>
        </p:nvSpPr>
        <p:spPr>
          <a:xfrm>
            <a:off x="677334" y="2160589"/>
            <a:ext cx="8596668" cy="4697411"/>
          </a:xfrm>
        </p:spPr>
        <p:txBody>
          <a:bodyPr/>
          <a:lstStyle/>
          <a:p>
            <a:pPr>
              <a:buFont typeface="Wingdings" panose="05000000000000000000" pitchFamily="2" charset="2"/>
              <a:buChar char="v"/>
            </a:pPr>
            <a:r>
              <a:rPr lang="en-US" sz="2000" b="1" dirty="0" err="1" smtClean="0">
                <a:latin typeface="Times New Roman" panose="02020603050405020304" pitchFamily="18" charset="0"/>
                <a:cs typeface="Times New Roman" panose="02020603050405020304" pitchFamily="18" charset="0"/>
              </a:rPr>
              <a:t>Aadhar</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details of every user –(crowd source login verification purpose</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Training of data models to create alert notification of river embankment to officer-ML\AI of GEO spatial data</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Minor river embankments details –(for aerial frame GEO data)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RIVER </a:t>
            </a:r>
            <a:r>
              <a:rPr lang="en-US" b="1" dirty="0" smtClean="0">
                <a:latin typeface="Times New Roman" panose="02020603050405020304" pitchFamily="18" charset="0"/>
                <a:cs typeface="Times New Roman" panose="02020603050405020304" pitchFamily="18" charset="0"/>
              </a:rPr>
              <a:t>EMBANKMENT</a:t>
            </a:r>
            <a:endParaRPr lang="en-US" dirty="0"/>
          </a:p>
        </p:txBody>
      </p:sp>
      <p:sp>
        <p:nvSpPr>
          <p:cNvPr id="1048617" name="Content Placeholder 2"/>
          <p:cNvSpPr>
            <a:spLocks noGrp="1"/>
          </p:cNvSpPr>
          <p:nvPr>
            <p:ph idx="1"/>
          </p:nvPr>
        </p:nvSpPr>
        <p:spPr/>
        <p:txBody>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As we all know  the central water commission is a premier technical organization. In the field  of water resource. The inspection and monitoring of health of embankment for preventive maintenance  is a massive and intensive exercise  which is huge financial ramification</a:t>
            </a:r>
          </a:p>
          <a:p>
            <a:pPr marL="0" indent="0">
              <a:buNone/>
            </a:pPr>
            <a:r>
              <a:rPr lang="en-US" sz="2400" b="1" u="sng" dirty="0">
                <a:solidFill>
                  <a:schemeClr val="accent1"/>
                </a:solidFill>
                <a:latin typeface="Times New Roman" panose="02020603050405020304" pitchFamily="18" charset="0"/>
                <a:cs typeface="Times New Roman" panose="02020603050405020304" pitchFamily="18" charset="0"/>
              </a:rPr>
              <a:t>ISSUE:</a:t>
            </a:r>
          </a:p>
          <a:p>
            <a:pPr>
              <a:buFont typeface="Wingdings" panose="05000000000000000000" pitchFamily="2" charset="2"/>
              <a:buChar char="v"/>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manpower requirements for carrying out this task. Effectively  is very high. This is because a wide network of embankment across river networks. At times some of the location are even not accessible .</a:t>
            </a:r>
          </a:p>
          <a:p>
            <a:pPr marL="0" indent="0">
              <a:buNone/>
            </a:pPr>
            <a:r>
              <a:rPr lang="en-US" sz="2000" b="1"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a:t>
            </a:r>
            <a:endParaRPr lang="en-US" dirty="0"/>
          </a:p>
        </p:txBody>
      </p:sp>
      <p:sp>
        <p:nvSpPr>
          <p:cNvPr id="1048619" name="Content Placeholder 2"/>
          <p:cNvSpPr>
            <a:spLocks noGrp="1"/>
          </p:cNvSpPr>
          <p:nvPr>
            <p:ph idx="1"/>
          </p:nvPr>
        </p:nvSpPr>
        <p:spPr>
          <a:xfrm>
            <a:off x="419757" y="1439372"/>
            <a:ext cx="8596668" cy="3880773"/>
          </a:xfrm>
        </p:spPr>
        <p:txBody>
          <a:bodyPr>
            <a:no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To over come this issue we have came with technological solution  towards the issue .</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Our application is also has given two main modules that is </a:t>
            </a:r>
          </a:p>
          <a:p>
            <a:r>
              <a:rPr lang="en-US" sz="2000" b="1" dirty="0">
                <a:latin typeface="Times New Roman" panose="02020603050405020304" pitchFamily="18" charset="0"/>
                <a:cs typeface="Times New Roman" panose="02020603050405020304" pitchFamily="18" charset="0"/>
              </a:rPr>
              <a:t> GSI SUPPORT</a:t>
            </a:r>
          </a:p>
          <a:p>
            <a:r>
              <a:rPr lang="en-US" sz="2000" b="1" dirty="0">
                <a:latin typeface="Times New Roman" panose="02020603050405020304" pitchFamily="18" charset="0"/>
                <a:cs typeface="Times New Roman" panose="02020603050405020304" pitchFamily="18" charset="0"/>
              </a:rPr>
              <a:t>CROWD SOURCE DATA</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In this participation of the local peoples to save guard public property and life.</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The solution could be embankment mapping and crowd source health card.</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In our solution embankment  mapping involves the development of GIS application to analyze the existing river embankment network</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Our GIS application is enhanced with DSVM. we use ESRI a land azure cloud technology in our GIS application that process the geo data                                              </a:t>
            </a:r>
          </a:p>
          <a:p>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432634" y="357547"/>
            <a:ext cx="9149247" cy="5450825"/>
          </a:xfrm>
        </p:spPr>
        <p:txBody>
          <a:bodyPr>
            <a:no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using ML trained models the GIS support we could analyze the new ,existing river embankment using the processed geo data</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our application also has the crowd sourced data which will consist of image ,geo –location and time stamp can be used for the generation of the health card </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the embankment and indemnifying the critical sections thereof for their preventive maintenance.</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The capturing the images, geo –location and time stamp can be done through geo –tag with Azure cloud support.</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In this GIS support play’s an important role </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All the data models are trained using ML </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So that end user can visualize and identify the critical and other river embankments.</a:t>
            </a: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The investigation officer will be notified if there is any high alert problem in river embankments the GIS supported crowd source data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503162" y="159657"/>
            <a:ext cx="8596668" cy="1320800"/>
          </a:xfrm>
        </p:spPr>
        <p:txBody>
          <a:bodyPr/>
          <a:lstStyle/>
          <a:p>
            <a:r>
              <a:rPr lang="en-US" dirty="0" smtClean="0"/>
              <a:t>RIVER EMBANKMENT</a:t>
            </a:r>
            <a:endParaRPr lang="en-US" dirty="0"/>
          </a:p>
        </p:txBody>
      </p:sp>
      <p:pic>
        <p:nvPicPr>
          <p:cNvPr id="2097152" name="Content Placeholder 3"/>
          <p:cNvPicPr>
            <a:picLocks noGrp="1" noChangeAspect="1"/>
          </p:cNvPicPr>
          <p:nvPr>
            <p:ph idx="1"/>
          </p:nvPr>
        </p:nvPicPr>
        <p:blipFill>
          <a:blip r:embed="rId2"/>
          <a:stretch>
            <a:fillRect/>
          </a:stretch>
        </p:blipFill>
        <p:spPr>
          <a:xfrm>
            <a:off x="5073115" y="963772"/>
            <a:ext cx="5050971" cy="2805259"/>
          </a:xfrm>
        </p:spPr>
      </p:pic>
      <p:pic>
        <p:nvPicPr>
          <p:cNvPr id="2097153" name="Picture 4"/>
          <p:cNvPicPr>
            <a:picLocks noChangeAspect="1"/>
          </p:cNvPicPr>
          <p:nvPr/>
        </p:nvPicPr>
        <p:blipFill>
          <a:blip r:embed="rId3"/>
          <a:stretch>
            <a:fillRect/>
          </a:stretch>
        </p:blipFill>
        <p:spPr>
          <a:xfrm>
            <a:off x="5155978" y="4015469"/>
            <a:ext cx="4870508" cy="2771434"/>
          </a:xfrm>
          <a:prstGeom prst="rect">
            <a:avLst/>
          </a:prstGeom>
        </p:spPr>
      </p:pic>
      <p:pic>
        <p:nvPicPr>
          <p:cNvPr id="2097154" name="Picture 5"/>
          <p:cNvPicPr>
            <a:picLocks noChangeAspect="1"/>
          </p:cNvPicPr>
          <p:nvPr/>
        </p:nvPicPr>
        <p:blipFill>
          <a:blip r:embed="rId4"/>
          <a:stretch>
            <a:fillRect/>
          </a:stretch>
        </p:blipFill>
        <p:spPr>
          <a:xfrm>
            <a:off x="503162" y="4291805"/>
            <a:ext cx="4328047" cy="2355737"/>
          </a:xfrm>
          <a:prstGeom prst="rect">
            <a:avLst/>
          </a:prstGeom>
        </p:spPr>
      </p:pic>
      <p:pic>
        <p:nvPicPr>
          <p:cNvPr id="2097155" name="Picture 6"/>
          <p:cNvPicPr>
            <a:picLocks noChangeAspect="1"/>
          </p:cNvPicPr>
          <p:nvPr/>
        </p:nvPicPr>
        <p:blipFill>
          <a:blip r:embed="rId5"/>
          <a:stretch>
            <a:fillRect/>
          </a:stretch>
        </p:blipFill>
        <p:spPr>
          <a:xfrm>
            <a:off x="261256" y="963772"/>
            <a:ext cx="4569953" cy="3051696"/>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490</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WELCOME TO ALL</vt:lpstr>
      <vt:lpstr>SERMATHAI VASAN COLLEGE FOR WOMEM</vt:lpstr>
      <vt:lpstr>Indrouction </vt:lpstr>
      <vt:lpstr>Technology used </vt:lpstr>
      <vt:lpstr>Dependencies</vt:lpstr>
      <vt:lpstr>RIVER EMBANKMENT</vt:lpstr>
      <vt:lpstr>Solution</vt:lpstr>
      <vt:lpstr>Slide 8</vt:lpstr>
      <vt:lpstr>RIVER EMBANKMENT</vt:lpstr>
      <vt:lpstr>REFERENCE</vt:lpstr>
      <vt:lpstr>                     Thanking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ALL</dc:title>
  <dc:creator>Pethu123</dc:creator>
  <cp:lastModifiedBy>Senthilvel</cp:lastModifiedBy>
  <cp:revision>7</cp:revision>
  <dcterms:created xsi:type="dcterms:W3CDTF">2020-07-30T23:46:16Z</dcterms:created>
  <dcterms:modified xsi:type="dcterms:W3CDTF">2020-08-03T11:09:47Z</dcterms:modified>
</cp:coreProperties>
</file>