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502" autoAdjust="0"/>
  </p:normalViewPr>
  <p:slideViewPr>
    <p:cSldViewPr>
      <p:cViewPr varScale="1">
        <p:scale>
          <a:sx n="64" d="100"/>
          <a:sy n="64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A85B4-C3F7-4E03-AE64-6D7F2E86620A}" type="datetimeFigureOut">
              <a:rPr lang="en-US" smtClean="0"/>
              <a:pPr/>
              <a:t>8/3/2020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27BF0-C532-4069-B330-E2B208AF4F4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27BF0-C532-4069-B330-E2B208AF4F4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E046-BE18-4501-A72D-C4A3CD834012}" type="datetimeFigureOut">
              <a:rPr lang="en-US" smtClean="0"/>
              <a:pPr/>
              <a:t>8/3/2020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91A-0BDA-4CED-8D12-C9378A136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E046-BE18-4501-A72D-C4A3CD834012}" type="datetimeFigureOut">
              <a:rPr lang="en-US" smtClean="0"/>
              <a:pPr/>
              <a:t>8/3/2020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91A-0BDA-4CED-8D12-C9378A136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E046-BE18-4501-A72D-C4A3CD834012}" type="datetimeFigureOut">
              <a:rPr lang="en-US" smtClean="0"/>
              <a:pPr/>
              <a:t>8/3/2020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91A-0BDA-4CED-8D12-C9378A136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E046-BE18-4501-A72D-C4A3CD834012}" type="datetimeFigureOut">
              <a:rPr lang="en-US" smtClean="0"/>
              <a:pPr/>
              <a:t>8/3/2020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91A-0BDA-4CED-8D12-C9378A136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E046-BE18-4501-A72D-C4A3CD834012}" type="datetimeFigureOut">
              <a:rPr lang="en-US" smtClean="0"/>
              <a:pPr/>
              <a:t>8/3/2020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91A-0BDA-4CED-8D12-C9378A136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E046-BE18-4501-A72D-C4A3CD834012}" type="datetimeFigureOut">
              <a:rPr lang="en-US" smtClean="0"/>
              <a:pPr/>
              <a:t>8/3/2020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91A-0BDA-4CED-8D12-C9378A136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E046-BE18-4501-A72D-C4A3CD834012}" type="datetimeFigureOut">
              <a:rPr lang="en-US" smtClean="0"/>
              <a:pPr/>
              <a:t>8/3/2020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91A-0BDA-4CED-8D12-C9378A136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E046-BE18-4501-A72D-C4A3CD834012}" type="datetimeFigureOut">
              <a:rPr lang="en-US" smtClean="0"/>
              <a:pPr/>
              <a:t>8/3/2020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91A-0BDA-4CED-8D12-C9378A136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E046-BE18-4501-A72D-C4A3CD834012}" type="datetimeFigureOut">
              <a:rPr lang="en-US" smtClean="0"/>
              <a:pPr/>
              <a:t>8/3/2020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91A-0BDA-4CED-8D12-C9378A136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E046-BE18-4501-A72D-C4A3CD834012}" type="datetimeFigureOut">
              <a:rPr lang="en-US" smtClean="0"/>
              <a:pPr/>
              <a:t>8/3/2020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91A-0BDA-4CED-8D12-C9378A136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E046-BE18-4501-A72D-C4A3CD834012}" type="datetimeFigureOut">
              <a:rPr lang="en-US" smtClean="0"/>
              <a:pPr/>
              <a:t>8/3/2020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391A-0BDA-4CED-8D12-C9378A136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E046-BE18-4501-A72D-C4A3CD834012}" type="datetimeFigureOut">
              <a:rPr lang="en-US" smtClean="0"/>
              <a:pPr/>
              <a:t>8/3/2020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391A-0BDA-4CED-8D12-C9378A136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WELCOME TO ALL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6000" b="1" dirty="0" smtClean="0">
                <a:solidFill>
                  <a:schemeClr val="tx1"/>
                </a:solidFill>
              </a:rPr>
              <a:t>PROTOTYPE OF OUR PROJECT</a:t>
            </a:r>
            <a:endParaRPr lang="en-IN" sz="6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8</Words>
  <Application>Microsoft Office PowerPoint</Application>
  <PresentationFormat>On-screen Show (4:3)</PresentationFormat>
  <Paragraphs>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WELCOME TO ALL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</dc:title>
  <dc:creator>Senthilvel</dc:creator>
  <cp:lastModifiedBy>Senthilvel</cp:lastModifiedBy>
  <cp:revision>35</cp:revision>
  <dcterms:created xsi:type="dcterms:W3CDTF">2020-08-02T10:01:29Z</dcterms:created>
  <dcterms:modified xsi:type="dcterms:W3CDTF">2020-08-03T03:01:00Z</dcterms:modified>
</cp:coreProperties>
</file>