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71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D619A-1B5C-7D26-374B-34055E0E9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F87BD-07B8-7EF1-1660-6DECF29615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578AE9-CD34-FFC4-DA5C-8F796E1DB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91704-167B-FC5F-CF14-1CEB069D95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3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SANJANA M</a:t>
            </a:r>
          </a:p>
          <a:p>
            <a:r>
              <a:rPr lang="en-US" sz="2400" dirty="0"/>
              <a:t>REGISTER NO AND NMID: 212401852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SRIDEVI ARTS AND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61F9-F9E2-2844-AC2E-ED75E4B66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685800"/>
            <a:ext cx="5800851" cy="492443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3C9B3-0D32-994D-6687-93E8D45AC3C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1600200"/>
            <a:ext cx="8534400" cy="369332"/>
          </a:xfrm>
        </p:spPr>
        <p:txBody>
          <a:bodyPr/>
          <a:lstStyle/>
          <a:p>
            <a:r>
              <a:rPr lang="en-IN" sz="2400" dirty="0"/>
              <a:t>https://github.com/msanjana24236bca-cloud/sanjana.git</a:t>
            </a:r>
          </a:p>
        </p:txBody>
      </p:sp>
    </p:spTree>
    <p:extLst>
      <p:ext uri="{BB962C8B-B14F-4D97-AF65-F5344CB8AC3E}">
        <p14:creationId xmlns:p14="http://schemas.microsoft.com/office/powerpoint/2010/main" val="2485421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5B4D-FD91-EFA4-F098-95897C23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991"/>
          </a:xfrm>
        </p:spPr>
        <p:txBody>
          <a:bodyPr/>
          <a:lstStyle/>
          <a:p>
            <a:r>
              <a:rPr lang="en-US" sz="3600" dirty="0"/>
              <a:t>Best practices in event management:</a:t>
            </a:r>
            <a:br>
              <a:rPr lang="en-US" sz="3600" dirty="0"/>
            </a:br>
            <a:r>
              <a:rPr lang="en-US" sz="3600" dirty="0"/>
              <a:t>  clear communication and coordination</a:t>
            </a:r>
            <a:br>
              <a:rPr lang="en-US" sz="3600" dirty="0"/>
            </a:br>
            <a:r>
              <a:rPr lang="en-US" sz="3600" dirty="0"/>
              <a:t>   attention to detail and contingency planning</a:t>
            </a:r>
            <a:br>
              <a:rPr lang="en-US" sz="3600" dirty="0"/>
            </a:br>
            <a:r>
              <a:rPr lang="en-US" sz="3600" dirty="0"/>
              <a:t>Flexibility and adoptability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6325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2A6E-8448-6D65-ED4B-95A133442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5F83E0DD-D9F5-92C4-43BD-6077B86396F5}"/>
              </a:ext>
            </a:extLst>
          </p:cNvPr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6C9A92FE-6927-BCBF-CD82-E37BD8691BA9}"/>
                </a:ext>
              </a:extLst>
            </p:cNvPr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B27D638-12F1-F10B-1953-98DE2EDBFDE2}"/>
                </a:ext>
              </a:extLst>
            </p:cNvPr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CF2524DD-3890-B013-9CBA-1A025BEA7C14}"/>
              </a:ext>
            </a:extLst>
          </p:cNvPr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DFAA9E5-7306-ADC2-AE2F-01956C0CFE42}"/>
              </a:ext>
            </a:extLst>
          </p:cNvPr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64F6B82-9D4F-0AC7-3588-CCB4A4C6839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7FF5CD2A-5F45-150E-AF10-6068AFAC261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>
            <a:extLst>
              <a:ext uri="{FF2B5EF4-FFF2-40B4-BE49-F238E27FC236}">
                <a16:creationId xmlns:a16="http://schemas.microsoft.com/office/drawing/2014/main" id="{79594BEA-06AB-09A8-6EBB-9FBE3F3AC24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1CAB1-3F48-5402-6D0A-D46A81CA78DF}"/>
              </a:ext>
            </a:extLst>
          </p:cNvPr>
          <p:cNvSpPr txBox="1"/>
          <p:nvPr/>
        </p:nvSpPr>
        <p:spPr>
          <a:xfrm>
            <a:off x="1790700" y="29133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br>
              <a:rPr lang="en-US" sz="2400" dirty="0"/>
            </a:br>
            <a:r>
              <a:rPr lang="en-US" sz="2400" b="1" dirty="0" err="1"/>
              <a:t>Title:EVENT</a:t>
            </a:r>
            <a:r>
              <a:rPr lang="en-US" sz="2400" b="1" dirty="0"/>
              <a:t> MANAGEMENT</a:t>
            </a:r>
            <a:br>
              <a:rPr lang="en-US" sz="2400" dirty="0"/>
            </a:br>
            <a:r>
              <a:rPr lang="en-US" sz="2400" b="1" dirty="0"/>
              <a:t>Subtitle:</a:t>
            </a:r>
            <a:r>
              <a:rPr lang="en-US" sz="2400" dirty="0"/>
              <a:t> A Simple Web-Based Food Ordering Interface</a:t>
            </a:r>
            <a:br>
              <a:rPr lang="en-US" sz="2400" dirty="0"/>
            </a:br>
            <a:r>
              <a:rPr lang="en-US" sz="2400" b="1" dirty="0"/>
              <a:t>Additional:</a:t>
            </a:r>
            <a:r>
              <a:rPr lang="en-US" sz="2400" dirty="0"/>
              <a:t> Your Name / Date / Project Details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1097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158840" y="1131157"/>
            <a:ext cx="682786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1.INTROCTION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2.WHAT IS EVENT MANAGEMENT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3.KEY ELEMENTS OF EVENT MANAGEMENT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4.EVENT PLAINNING PROCESS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5.EVENT TYPES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6.BENEFITES OF EFFECTIVE EVENT MANAGEMENT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7.CHALLENGES IN EVENT MANAGEMENT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8.BEST PRACTIES IN EVENT MANAGEMENT</a:t>
            </a:r>
          </a:p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9C5A679-E709-2476-1C95-52357C170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F55546-BE61-C448-D337-9DCD86F96583}"/>
              </a:ext>
            </a:extLst>
          </p:cNvPr>
          <p:cNvSpPr/>
          <p:nvPr/>
        </p:nvSpPr>
        <p:spPr>
          <a:xfrm>
            <a:off x="-144857" y="-300038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4F984E2-7370-96E5-C8B4-2B23CE262649}"/>
              </a:ext>
            </a:extLst>
          </p:cNvPr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B73120D-F830-11E7-648F-B4531EE4CAA9}"/>
                </a:ext>
              </a:extLst>
            </p:cNvPr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91E1F71-205D-DBA2-4FC2-80B32FE2DC2B}"/>
                </a:ext>
              </a:extLst>
            </p:cNvPr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F8FA3EC-EAC8-4FC3-32F3-8B62475B6C13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05B47F1-4D9B-48D4-D7F2-BB1227563CE0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05192AA-6B11-5E55-03D1-EE156B117B9D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744010F-5256-7F8D-7076-29860A2391A9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7D563987-B905-6F08-46A3-E4A9F42BF2FA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31118DD1-8967-782E-8FDB-85D5059D0628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A2D4645B-5E08-836B-2A3E-ABE10EA7B94D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2D34BE53-6DAF-4AF0-5ED5-325EA71E9079}"/>
              </a:ext>
            </a:extLst>
          </p:cNvPr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B53E248-019C-BE0C-CA79-3A9D713E6076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F705B15-9943-DB1C-6AC5-4D29077BBB85}"/>
              </a:ext>
            </a:extLst>
          </p:cNvPr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A6FD246-6AEA-21F2-2543-82138D598E8E}"/>
              </a:ext>
            </a:extLst>
          </p:cNvPr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D22D65AF-8EBE-133D-358B-E0B7E048225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6846E3F6-39CD-301E-9769-DD4945C33907}"/>
              </a:ext>
            </a:extLst>
          </p:cNvPr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C48E9F88-A6EB-60B8-0F54-BA3BD5C8C2A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442C553F-CEE9-B2A8-5284-D342137E344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82FFE60F-A1C9-84D7-F53C-6DFF3D3236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B6D316-3CF0-9C13-A948-B5C9C1941A5D}"/>
              </a:ext>
            </a:extLst>
          </p:cNvPr>
          <p:cNvSpPr txBox="1"/>
          <p:nvPr/>
        </p:nvSpPr>
        <p:spPr>
          <a:xfrm>
            <a:off x="1936718" y="1139036"/>
            <a:ext cx="502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Introduction</a:t>
            </a:r>
            <a:endParaRPr lang="en-US" sz="2800" dirty="0"/>
          </a:p>
          <a:p>
            <a:r>
              <a:rPr lang="en-US" sz="2800" dirty="0"/>
              <a:t>Title: "Event Management: Creating Unforgettable Experiences"- Subtitle: "From Concept to Execution"</a:t>
            </a:r>
          </a:p>
        </p:txBody>
      </p:sp>
    </p:spTree>
    <p:extLst>
      <p:ext uri="{BB962C8B-B14F-4D97-AF65-F5344CB8AC3E}">
        <p14:creationId xmlns:p14="http://schemas.microsoft.com/office/powerpoint/2010/main" val="92038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99941D-7C41-6530-A06C-E64A1854A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E0FC26-4725-C917-1219-BD360630209A}"/>
              </a:ext>
            </a:extLst>
          </p:cNvPr>
          <p:cNvSpPr/>
          <p:nvPr/>
        </p:nvSpPr>
        <p:spPr>
          <a:xfrm>
            <a:off x="1217521" y="1476777"/>
            <a:ext cx="10275419" cy="695244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/>
              <a:t>Definition: "The process of planning, organizing, and executing events such as weddings, conferences, festivals, and more."- Importance: "Events bring people together, create memories, and drive business results."</a:t>
            </a:r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2422F99-F052-59B2-6894-B19354A4693C}"/>
              </a:ext>
            </a:extLst>
          </p:cNvPr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FDF9447-E45E-0270-E666-BDEE5F6DB387}"/>
                </a:ext>
              </a:extLst>
            </p:cNvPr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9CCF668-71C8-5A97-8B0B-04717B42DFEF}"/>
                </a:ext>
              </a:extLst>
            </p:cNvPr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0A8E535-9618-437C-FA6F-C2CA047C1062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173DD25-3204-EE00-9653-7B3CA97878D2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05403219-A5CA-98B4-2068-9B72DE3FF49E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08DD9433-35D0-5CCC-728E-01193F579A26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10F36588-1A01-0F1F-98C1-68085666E207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7679119-EEF8-91BA-322B-FEE7D44A00C4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7BF1E9B-B4F8-4AC8-DADF-B38F8FCD2560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0499A3B8-821A-5567-8188-B73DC8C5F962}"/>
              </a:ext>
            </a:extLst>
          </p:cNvPr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E8C30C5-62ED-C576-A61F-316E6297A636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EAEE831-FE5D-1C82-A3CD-F1ABAFEFFA72}"/>
              </a:ext>
            </a:extLst>
          </p:cNvPr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49F679A-4004-8A65-F5A4-396C377524B0}"/>
              </a:ext>
            </a:extLst>
          </p:cNvPr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99FDE9D2-BFBC-9557-D4B8-5C686AE0619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554637C7-3913-E435-B81C-92BB7E37F496}"/>
              </a:ext>
            </a:extLst>
          </p:cNvPr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7B787CF5-40EB-E001-9A43-5E6016F8DD4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C3BB1185-6524-3F66-5D8D-FC742851BD4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76891EA1-412B-0C39-372D-DDDB4C3C91E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71947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A18AC6-A87B-17AD-E910-F18287817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3FB217-28E5-CD92-0304-0961D72B4885}"/>
              </a:ext>
            </a:extLst>
          </p:cNvPr>
          <p:cNvSpPr/>
          <p:nvPr/>
        </p:nvSpPr>
        <p:spPr>
          <a:xfrm>
            <a:off x="47625" y="390523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CAA556A-DCBD-67A3-8994-0B8E8372DD64}"/>
              </a:ext>
            </a:extLst>
          </p:cNvPr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20FE22-238D-4961-3235-F4D04889CA8E}"/>
                </a:ext>
              </a:extLst>
            </p:cNvPr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02BC55F-3530-C6D5-114D-17533FE1E5EF}"/>
                </a:ext>
              </a:extLst>
            </p:cNvPr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56B7942-ECED-8952-8A5B-CE662B4870D1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DE1BAF6-DCC8-AB55-DA2B-D536FC97D64C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FAB21B89-C570-F945-6D8C-8E4D7270E0F8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1B88F539-4E36-EA62-B1D3-90F4EA74B16F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7A9B6A2-73AD-C3B1-F348-229EA7BA7579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9D88E1B2-5862-D5BC-8DF3-65FC0C723D4E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D5960B72-84C1-82F9-B189-1B8368199757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527D66AA-BF35-2D1D-F743-C85D561370F1}"/>
              </a:ext>
            </a:extLst>
          </p:cNvPr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4FD3885-DFDF-FA80-68B5-A7098AC9B851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2A65CBF-9C2C-B78C-EDC6-D15667EB481E}"/>
              </a:ext>
            </a:extLst>
          </p:cNvPr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E1E497D-EF8D-2626-8595-387A8019CFE0}"/>
              </a:ext>
            </a:extLst>
          </p:cNvPr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1A3685C9-351E-178E-9CB5-A3C41039A5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E839286D-99AB-FE16-428C-87763151847C}"/>
              </a:ext>
            </a:extLst>
          </p:cNvPr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BD3C6D1B-BEA2-9353-2629-4DCB5A7BF78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A7E54F43-4B69-50E3-AA06-A7D04789193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F03E8E4B-4377-757C-69BD-A7F2C803B4A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7A9885-8FA9-E2EA-32D9-A1DE6BA35C82}"/>
              </a:ext>
            </a:extLst>
          </p:cNvPr>
          <p:cNvSpPr txBox="1"/>
          <p:nvPr/>
        </p:nvSpPr>
        <p:spPr>
          <a:xfrm>
            <a:off x="2009167" y="2601584"/>
            <a:ext cx="50736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Definition: "The process of planning, organizing, and executing events such as weddings, conferences, festivals, and more."- Importance: "Events bring people together, create memories, and drive business results."</a:t>
            </a:r>
          </a:p>
        </p:txBody>
      </p:sp>
    </p:spTree>
    <p:extLst>
      <p:ext uri="{BB962C8B-B14F-4D97-AF65-F5344CB8AC3E}">
        <p14:creationId xmlns:p14="http://schemas.microsoft.com/office/powerpoint/2010/main" val="308288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3E1594-5615-B8FF-56D1-E2D77385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445892-E9E6-CEF0-5E77-5EB176AFAE73}"/>
              </a:ext>
            </a:extLst>
          </p:cNvPr>
          <p:cNvSpPr/>
          <p:nvPr/>
        </p:nvSpPr>
        <p:spPr>
          <a:xfrm>
            <a:off x="47625" y="390523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E523B23-FD30-6D9F-F98D-7C2074AF5F21}"/>
              </a:ext>
            </a:extLst>
          </p:cNvPr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AA4C339-236C-2983-FFEA-FAFB9C81CD4A}"/>
                </a:ext>
              </a:extLst>
            </p:cNvPr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5CF2D0C-6393-77A4-07B7-9487A936F32F}"/>
                </a:ext>
              </a:extLst>
            </p:cNvPr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4FA814F-0073-ECB9-B4DB-1DE6C77ED386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879B864-3326-B5A4-4AC3-B8A132D34B70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51662C4-2BF7-847B-64C3-FC141C8D74FE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6950DA11-9E23-B945-7A9B-67E2F2B76C4E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C288F73-0428-0F06-2971-49C3EFE7CD31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CE41248-C15D-652C-BB42-3678F14D2823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6F6FE5C9-E590-74F9-14E2-1DEDA61C558F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F8D2E218-49F6-A3E4-954C-CA0F5816B072}"/>
              </a:ext>
            </a:extLst>
          </p:cNvPr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BF45597-7747-F34A-17A5-4DFB738CA8E9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7DA1849-0651-C28E-8077-A30FADC8501B}"/>
              </a:ext>
            </a:extLst>
          </p:cNvPr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CADF092-42A5-97CE-D2E7-3C25DE2C24EB}"/>
              </a:ext>
            </a:extLst>
          </p:cNvPr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FC3C6491-9279-73B1-1839-64D7E3F6A6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5B83B386-2930-0F16-8BF3-4D40E9072473}"/>
              </a:ext>
            </a:extLst>
          </p:cNvPr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E083B3E0-8862-4379-41E7-E40AFF4FB68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027E18E3-F9DF-1124-9F0F-73BDB371F18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1B3D82F2-71E4-2966-02AB-74CC1DF7BEA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C98926-66B6-B04B-6975-DD4550E16325}"/>
              </a:ext>
            </a:extLst>
          </p:cNvPr>
          <p:cNvSpPr txBox="1"/>
          <p:nvPr/>
        </p:nvSpPr>
        <p:spPr>
          <a:xfrm>
            <a:off x="1859880" y="1600200"/>
            <a:ext cx="55883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Key Elements of Event Management</a:t>
            </a:r>
          </a:p>
          <a:p>
            <a:r>
              <a:rPr lang="en-US" sz="2800" dirty="0"/>
              <a:t>Venue selection- Catering and beverages- Entertainment and activities- Audio-visual and technical requirements- Decorations and design- Budgeting and financial management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872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700802F-440D-3D23-1325-58FE9963F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7B9CFCC-19DD-62F0-B32D-179F62449C45}"/>
              </a:ext>
            </a:extLst>
          </p:cNvPr>
          <p:cNvSpPr/>
          <p:nvPr/>
        </p:nvSpPr>
        <p:spPr>
          <a:xfrm>
            <a:off x="47625" y="390523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A1B4863-A110-236C-3B42-63D36219A562}"/>
              </a:ext>
            </a:extLst>
          </p:cNvPr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962DD66-B7BD-F60C-795D-2E247EE6C484}"/>
                </a:ext>
              </a:extLst>
            </p:cNvPr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7D7DAE6-0CA8-ABC4-A5C9-98A1B57CF374}"/>
                </a:ext>
              </a:extLst>
            </p:cNvPr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ED54E59D-0465-B150-8167-8F4BE00C9432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539A225-67D0-BE90-4FFE-B2000FA9A534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D8612A6-F88E-DC89-EAB1-6F42D1403436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DF14F7B-E068-80F3-8B3B-81B97E952DBD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E5C448F8-CFDD-C425-3789-D0D174D2A6A2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586EF64-8A45-103E-F4DE-6A54FE85F60F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53C3E429-A293-1ECA-E484-1938C416693F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27DC9F78-C0F5-30FC-24C2-6ED946406717}"/>
              </a:ext>
            </a:extLst>
          </p:cNvPr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69644A2E-D38C-6277-AC39-890F90C44ED5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308A320-657B-546C-1EB4-78914FFD3C73}"/>
              </a:ext>
            </a:extLst>
          </p:cNvPr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1463D988-FB74-F3C2-CE5F-7123EB441798}"/>
              </a:ext>
            </a:extLst>
          </p:cNvPr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FEC8464D-5EDD-1900-4BE7-1F544CEC1A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40E51E66-2C58-448D-A02E-60EF2BEE67A3}"/>
              </a:ext>
            </a:extLst>
          </p:cNvPr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362B1231-D2E9-2DCB-50D4-E925CB9F55F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E6F6EEF3-731D-5023-A184-8FD85C5EFB7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367BD666-AA27-D2A7-A00F-E148334D5B1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B341FB-1CC6-2B51-BA90-F61F416589FC}"/>
              </a:ext>
            </a:extLst>
          </p:cNvPr>
          <p:cNvSpPr txBox="1"/>
          <p:nvPr/>
        </p:nvSpPr>
        <p:spPr>
          <a:xfrm>
            <a:off x="1807845" y="1981200"/>
            <a:ext cx="50736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 Event Planning Process- Concept and idea generation- Defining event objectives and scope- Creating a timeline and budget- Coordinating logistics and vendors- Marketing and promotion- Execution and evaluation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483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2A4AA0-9AD5-CD7B-3292-845085F59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370C09-950F-2538-769D-C41A64D99156}"/>
              </a:ext>
            </a:extLst>
          </p:cNvPr>
          <p:cNvSpPr/>
          <p:nvPr/>
        </p:nvSpPr>
        <p:spPr>
          <a:xfrm>
            <a:off x="47625" y="390523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4DC939A-497D-1E3C-9922-160BB28479BF}"/>
              </a:ext>
            </a:extLst>
          </p:cNvPr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D7939F1-0E8A-91C5-B38F-B55AA32F0956}"/>
                </a:ext>
              </a:extLst>
            </p:cNvPr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38D9DE5-36A9-F57F-4E0A-BE71C242F12B}"/>
                </a:ext>
              </a:extLst>
            </p:cNvPr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B39CDD1A-DAAF-E5BB-3F3C-68E10520A07C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93ADFF6-8B7D-E197-9B06-90193A9F9BF1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74BBF86B-F505-BAA4-C826-1C824354D883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D64D25B3-6D3C-A10B-8E0C-3833989F53CF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4621B9C-FB0D-2B5B-E271-4B6DECD8B02F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5BCBF0CD-D0CF-A394-6B8F-42AFC13F5522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A0ABE4B8-2847-8315-A1AB-D95C2F25F1E4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4ECF0460-C2B2-9E5C-7002-E622F540F7E6}"/>
              </a:ext>
            </a:extLst>
          </p:cNvPr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7CF0FD3F-163A-0BE4-2220-FA32EBC8C3B3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FC6BF3B8-3BFC-AE82-4558-2C2EDAD7951E}"/>
              </a:ext>
            </a:extLst>
          </p:cNvPr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683560F8-CEC3-44B8-78CA-F1B6A40977ED}"/>
              </a:ext>
            </a:extLst>
          </p:cNvPr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99BF83FA-BF3A-4AFE-68F4-74ADBA7988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8DB10949-ED8C-633D-9A58-DD2ED49A4C68}"/>
              </a:ext>
            </a:extLst>
          </p:cNvPr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39ADDE02-BDA3-ED46-2C8C-3E66D73ADC2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D48141E0-59D3-B802-05B3-AC42C1698A4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7844ECEB-C69D-C808-AF56-F95F484828C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9484C9-9D57-6C47-AE90-E53CEBC5E544}"/>
              </a:ext>
            </a:extLst>
          </p:cNvPr>
          <p:cNvSpPr txBox="1"/>
          <p:nvPr/>
        </p:nvSpPr>
        <p:spPr>
          <a:xfrm>
            <a:off x="2018350" y="1709172"/>
            <a:ext cx="50736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 Event Types- Corporate events (conferences, product launches)- Social events (weddings, birthday parties)- Cultural events (festivals, concerts)- Sports events (marathons, tournaments)</a:t>
            </a:r>
          </a:p>
        </p:txBody>
      </p:sp>
    </p:spTree>
    <p:extLst>
      <p:ext uri="{BB962C8B-B14F-4D97-AF65-F5344CB8AC3E}">
        <p14:creationId xmlns:p14="http://schemas.microsoft.com/office/powerpoint/2010/main" val="219175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353</Words>
  <Application>Microsoft Office PowerPoint</Application>
  <PresentationFormat>Widescreen</PresentationFormat>
  <Paragraphs>46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Roboto</vt:lpstr>
      <vt:lpstr>Times New Roman</vt:lpstr>
      <vt:lpstr>Trebuchet MS</vt:lpstr>
      <vt:lpstr>Office Theme</vt:lpstr>
      <vt:lpstr>PowerPoint Presentation</vt:lpstr>
      <vt:lpstr>Digital Portfolio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link:</vt:lpstr>
      <vt:lpstr>Best practices in event management:   clear communication and coordination    attention to detail and contingency planning Flexibility and adoptability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bca bca</cp:lastModifiedBy>
  <cp:revision>27</cp:revision>
  <dcterms:created xsi:type="dcterms:W3CDTF">2024-03-29T15:07:22Z</dcterms:created>
  <dcterms:modified xsi:type="dcterms:W3CDTF">2025-09-12T05:51:22Z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