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3C1D-E2F4-4AEA-8002-E0F261334AF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82197-07FF-46B9-AEBC-031EF2CADF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System Architecture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82197-07FF-46B9-AEBC-031EF2CADF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 of Linu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04313"/>
            <a:ext cx="9144000" cy="58193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6096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                      Linux </a:t>
            </a:r>
            <a:r>
              <a:rPr lang="en-US" b="1" dirty="0" smtClean="0"/>
              <a:t>System Architecture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difference between linux &amp; windows 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620000" cy="5486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Difference Between Linux and windows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linux file system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77200" cy="57911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478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Linux OS FILE STRECTURE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mputr1"/>
          <p:cNvSpPr>
            <a:spLocks noEditPoints="1" noChangeArrowheads="1"/>
          </p:cNvSpPr>
          <p:nvPr/>
        </p:nvSpPr>
        <p:spPr bwMode="auto">
          <a:xfrm>
            <a:off x="609600" y="457200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133600" y="1828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5334000" y="762000"/>
            <a:ext cx="914400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762000"/>
            <a:ext cx="175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Putty</a:t>
            </a:r>
          </a:p>
          <a:p>
            <a:endParaRPr lang="en-US" dirty="0" smtClean="0"/>
          </a:p>
          <a:p>
            <a:r>
              <a:rPr lang="en-US" dirty="0" err="1" smtClean="0"/>
              <a:t>MobaXtreme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Cloud shell</a:t>
            </a:r>
          </a:p>
          <a:p>
            <a:endParaRPr lang="en-US" dirty="0" smtClean="0"/>
          </a:p>
          <a:p>
            <a:r>
              <a:rPr lang="en-US" dirty="0" smtClean="0"/>
              <a:t>Cloud9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5334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Admin –root</a:t>
            </a:r>
          </a:p>
          <a:p>
            <a:r>
              <a:rPr lang="en-US" dirty="0" smtClean="0"/>
              <a:t>                              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User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Other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2006-08-16T00:00:00Z</dcterms:created>
  <dcterms:modified xsi:type="dcterms:W3CDTF">2019-12-21T06:15:15Z</dcterms:modified>
</cp:coreProperties>
</file>