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notesMasterIdLst>
    <p:notesMasterId r:id="rId23"/>
  </p:notesMasterIdLst>
  <p:sldIdLst>
    <p:sldId id="278" r:id="rId2"/>
    <p:sldId id="258" r:id="rId3"/>
    <p:sldId id="259" r:id="rId4"/>
    <p:sldId id="260" r:id="rId5"/>
    <p:sldId id="261" r:id="rId6"/>
    <p:sldId id="262" r:id="rId7"/>
    <p:sldId id="273" r:id="rId8"/>
    <p:sldId id="272" r:id="rId9"/>
    <p:sldId id="267" r:id="rId10"/>
    <p:sldId id="264" r:id="rId11"/>
    <p:sldId id="268" r:id="rId12"/>
    <p:sldId id="269" r:id="rId13"/>
    <p:sldId id="270" r:id="rId14"/>
    <p:sldId id="265" r:id="rId15"/>
    <p:sldId id="271" r:id="rId16"/>
    <p:sldId id="266" r:id="rId17"/>
    <p:sldId id="274" r:id="rId18"/>
    <p:sldId id="275" r:id="rId19"/>
    <p:sldId id="276" r:id="rId20"/>
    <p:sldId id="277"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EAEA"/>
    <a:srgbClr val="FFFFFF"/>
    <a:srgbClr val="C1FEFF"/>
    <a:srgbClr val="68E5E2"/>
    <a:srgbClr val="54E2DF"/>
    <a:srgbClr val="47E1CF"/>
    <a:srgbClr val="000000"/>
    <a:srgbClr val="CDF2FF"/>
    <a:srgbClr val="8FE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8B713-B201-41D5-8618-546F1402A9C7}" v="758" dt="2024-11-26T07:24:29.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987"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ibita Mishra" userId="07a486267a1c2d51" providerId="LiveId" clId="{2778B713-B201-41D5-8618-546F1402A9C7}"/>
    <pc:docChg chg="undo redo custSel addSld delSld modSld sldOrd modMainMaster addSection delSection">
      <pc:chgData name="Sanjibita Mishra" userId="07a486267a1c2d51" providerId="LiveId" clId="{2778B713-B201-41D5-8618-546F1402A9C7}" dt="2024-11-26T07:27:05.564" v="2432" actId="14100"/>
      <pc:docMkLst>
        <pc:docMk/>
      </pc:docMkLst>
      <pc:sldChg chg="del">
        <pc:chgData name="Sanjibita Mishra" userId="07a486267a1c2d51" providerId="LiveId" clId="{2778B713-B201-41D5-8618-546F1402A9C7}" dt="2024-11-21T08:16:58.960" v="482" actId="47"/>
        <pc:sldMkLst>
          <pc:docMk/>
          <pc:sldMk cId="1503468351" sldId="257"/>
        </pc:sldMkLst>
      </pc:sldChg>
      <pc:sldChg chg="modSp mod setBg">
        <pc:chgData name="Sanjibita Mishra" userId="07a486267a1c2d51" providerId="LiveId" clId="{2778B713-B201-41D5-8618-546F1402A9C7}" dt="2024-11-21T14:42:14.927" v="2228" actId="255"/>
        <pc:sldMkLst>
          <pc:docMk/>
          <pc:sldMk cId="1363824465" sldId="258"/>
        </pc:sldMkLst>
        <pc:spChg chg="mod">
          <ac:chgData name="Sanjibita Mishra" userId="07a486267a1c2d51" providerId="LiveId" clId="{2778B713-B201-41D5-8618-546F1402A9C7}" dt="2024-11-21T10:00:48.190" v="1215" actId="207"/>
          <ac:spMkLst>
            <pc:docMk/>
            <pc:sldMk cId="1363824465" sldId="258"/>
            <ac:spMk id="2" creationId="{7221E15E-53F7-E111-FAB0-2E7F40509A77}"/>
          </ac:spMkLst>
        </pc:spChg>
        <pc:spChg chg="mod">
          <ac:chgData name="Sanjibita Mishra" userId="07a486267a1c2d51" providerId="LiveId" clId="{2778B713-B201-41D5-8618-546F1402A9C7}" dt="2024-11-21T14:42:14.927" v="2228" actId="255"/>
          <ac:spMkLst>
            <pc:docMk/>
            <pc:sldMk cId="1363824465" sldId="258"/>
            <ac:spMk id="3" creationId="{EA08463F-65CA-80F2-AEFD-6FF6F31FBBDA}"/>
          </ac:spMkLst>
        </pc:spChg>
      </pc:sldChg>
      <pc:sldChg chg="modSp new mod">
        <pc:chgData name="Sanjibita Mishra" userId="07a486267a1c2d51" providerId="LiveId" clId="{2778B713-B201-41D5-8618-546F1402A9C7}" dt="2024-11-21T10:01:06.601" v="1217" actId="207"/>
        <pc:sldMkLst>
          <pc:docMk/>
          <pc:sldMk cId="108476890" sldId="259"/>
        </pc:sldMkLst>
        <pc:spChg chg="mod">
          <ac:chgData name="Sanjibita Mishra" userId="07a486267a1c2d51" providerId="LiveId" clId="{2778B713-B201-41D5-8618-546F1402A9C7}" dt="2024-11-21T10:01:06.601" v="1217" actId="207"/>
          <ac:spMkLst>
            <pc:docMk/>
            <pc:sldMk cId="108476890" sldId="259"/>
            <ac:spMk id="2" creationId="{99E9A6E4-58BC-05BD-2954-D602E3AE7778}"/>
          </ac:spMkLst>
        </pc:spChg>
        <pc:spChg chg="mod">
          <ac:chgData name="Sanjibita Mishra" userId="07a486267a1c2d51" providerId="LiveId" clId="{2778B713-B201-41D5-8618-546F1402A9C7}" dt="2024-11-21T08:36:23.334" v="553" actId="14100"/>
          <ac:spMkLst>
            <pc:docMk/>
            <pc:sldMk cId="108476890" sldId="259"/>
            <ac:spMk id="3" creationId="{A9A16567-2812-EE8C-73F7-98DE9446A0E9}"/>
          </ac:spMkLst>
        </pc:spChg>
      </pc:sldChg>
      <pc:sldChg chg="addSp modSp new mod">
        <pc:chgData name="Sanjibita Mishra" userId="07a486267a1c2d51" providerId="LiveId" clId="{2778B713-B201-41D5-8618-546F1402A9C7}" dt="2024-11-21T10:01:16.645" v="1218" actId="207"/>
        <pc:sldMkLst>
          <pc:docMk/>
          <pc:sldMk cId="2522991431" sldId="260"/>
        </pc:sldMkLst>
        <pc:spChg chg="mod">
          <ac:chgData name="Sanjibita Mishra" userId="07a486267a1c2d51" providerId="LiveId" clId="{2778B713-B201-41D5-8618-546F1402A9C7}" dt="2024-11-21T10:01:16.645" v="1218" actId="207"/>
          <ac:spMkLst>
            <pc:docMk/>
            <pc:sldMk cId="2522991431" sldId="260"/>
            <ac:spMk id="2" creationId="{FFA368AA-4522-30D6-EDC6-D19E94CA75B0}"/>
          </ac:spMkLst>
        </pc:spChg>
        <pc:spChg chg="mod">
          <ac:chgData name="Sanjibita Mishra" userId="07a486267a1c2d51" providerId="LiveId" clId="{2778B713-B201-41D5-8618-546F1402A9C7}" dt="2024-11-21T08:36:58.858" v="554" actId="1076"/>
          <ac:spMkLst>
            <pc:docMk/>
            <pc:sldMk cId="2522991431" sldId="260"/>
            <ac:spMk id="3" creationId="{C3DF3ADC-CC11-EF31-6899-54C08020E3BE}"/>
          </ac:spMkLst>
        </pc:spChg>
        <pc:picChg chg="add mod modCrop">
          <ac:chgData name="Sanjibita Mishra" userId="07a486267a1c2d51" providerId="LiveId" clId="{2778B713-B201-41D5-8618-546F1402A9C7}" dt="2024-11-21T09:03:26.591" v="557" actId="14826"/>
          <ac:picMkLst>
            <pc:docMk/>
            <pc:sldMk cId="2522991431" sldId="260"/>
            <ac:picMk id="5" creationId="{75CAB465-9C83-F92B-4908-08626A8D612E}"/>
          </ac:picMkLst>
        </pc:picChg>
      </pc:sldChg>
      <pc:sldChg chg="addSp delSp modSp new del mod chgLayout">
        <pc:chgData name="Sanjibita Mishra" userId="07a486267a1c2d51" providerId="LiveId" clId="{2778B713-B201-41D5-8618-546F1402A9C7}" dt="2024-11-21T09:04:23.284" v="570" actId="2696"/>
        <pc:sldMkLst>
          <pc:docMk/>
          <pc:sldMk cId="1089577851" sldId="261"/>
        </pc:sldMkLst>
        <pc:spChg chg="del">
          <ac:chgData name="Sanjibita Mishra" userId="07a486267a1c2d51" providerId="LiveId" clId="{2778B713-B201-41D5-8618-546F1402A9C7}" dt="2024-11-21T09:04:17.498" v="569" actId="6264"/>
          <ac:spMkLst>
            <pc:docMk/>
            <pc:sldMk cId="1089577851" sldId="261"/>
            <ac:spMk id="2" creationId="{7E7B747E-12DF-26FC-5D01-EEC533FC6B3B}"/>
          </ac:spMkLst>
        </pc:spChg>
        <pc:spChg chg="del mod">
          <ac:chgData name="Sanjibita Mishra" userId="07a486267a1c2d51" providerId="LiveId" clId="{2778B713-B201-41D5-8618-546F1402A9C7}" dt="2024-11-21T09:04:17.498" v="569" actId="6264"/>
          <ac:spMkLst>
            <pc:docMk/>
            <pc:sldMk cId="1089577851" sldId="261"/>
            <ac:spMk id="3" creationId="{DFCE5119-A39C-66D3-CD2A-395AF1F44D39}"/>
          </ac:spMkLst>
        </pc:spChg>
        <pc:spChg chg="add mod ord">
          <ac:chgData name="Sanjibita Mishra" userId="07a486267a1c2d51" providerId="LiveId" clId="{2778B713-B201-41D5-8618-546F1402A9C7}" dt="2024-11-21T09:04:17.498" v="569" actId="6264"/>
          <ac:spMkLst>
            <pc:docMk/>
            <pc:sldMk cId="1089577851" sldId="261"/>
            <ac:spMk id="4" creationId="{7218CA3C-6669-C92A-A909-175B86D4B72B}"/>
          </ac:spMkLst>
        </pc:spChg>
        <pc:spChg chg="add mod ord">
          <ac:chgData name="Sanjibita Mishra" userId="07a486267a1c2d51" providerId="LiveId" clId="{2778B713-B201-41D5-8618-546F1402A9C7}" dt="2024-11-21T09:04:17.498" v="569" actId="6264"/>
          <ac:spMkLst>
            <pc:docMk/>
            <pc:sldMk cId="1089577851" sldId="261"/>
            <ac:spMk id="5" creationId="{43191400-ECFA-A699-7EBC-ACFFE62447A8}"/>
          </ac:spMkLst>
        </pc:spChg>
      </pc:sldChg>
      <pc:sldChg chg="addSp delSp modSp add mod">
        <pc:chgData name="Sanjibita Mishra" userId="07a486267a1c2d51" providerId="LiveId" clId="{2778B713-B201-41D5-8618-546F1402A9C7}" dt="2024-11-21T13:46:42.974" v="1926" actId="1582"/>
        <pc:sldMkLst>
          <pc:docMk/>
          <pc:sldMk cId="3758637031" sldId="261"/>
        </pc:sldMkLst>
        <pc:spChg chg="mod">
          <ac:chgData name="Sanjibita Mishra" userId="07a486267a1c2d51" providerId="LiveId" clId="{2778B713-B201-41D5-8618-546F1402A9C7}" dt="2024-11-21T10:00:25.684" v="1214" actId="207"/>
          <ac:spMkLst>
            <pc:docMk/>
            <pc:sldMk cId="3758637031" sldId="261"/>
            <ac:spMk id="2" creationId="{3D69BA75-08C4-35BA-FFC5-54DE5E990C47}"/>
          </ac:spMkLst>
        </pc:spChg>
        <pc:spChg chg="del mod ord">
          <ac:chgData name="Sanjibita Mishra" userId="07a486267a1c2d51" providerId="LiveId" clId="{2778B713-B201-41D5-8618-546F1402A9C7}" dt="2024-11-21T09:06:11.660" v="602" actId="478"/>
          <ac:spMkLst>
            <pc:docMk/>
            <pc:sldMk cId="3758637031" sldId="261"/>
            <ac:spMk id="3" creationId="{F6D52EC7-12B7-D34A-4207-BD2595CBA825}"/>
          </ac:spMkLst>
        </pc:spChg>
        <pc:picChg chg="del">
          <ac:chgData name="Sanjibita Mishra" userId="07a486267a1c2d51" providerId="LiveId" clId="{2778B713-B201-41D5-8618-546F1402A9C7}" dt="2024-11-21T09:06:14.532" v="603" actId="478"/>
          <ac:picMkLst>
            <pc:docMk/>
            <pc:sldMk cId="3758637031" sldId="261"/>
            <ac:picMk id="5" creationId="{2FABC559-F1D0-15D2-3115-4ABA8CD2E09C}"/>
          </ac:picMkLst>
        </pc:picChg>
        <pc:picChg chg="add del mod">
          <ac:chgData name="Sanjibita Mishra" userId="07a486267a1c2d51" providerId="LiveId" clId="{2778B713-B201-41D5-8618-546F1402A9C7}" dt="2024-11-21T09:15:40.455" v="609" actId="478"/>
          <ac:picMkLst>
            <pc:docMk/>
            <pc:sldMk cId="3758637031" sldId="261"/>
            <ac:picMk id="6" creationId="{5A4EB714-6939-5814-FB32-7835088A19EF}"/>
          </ac:picMkLst>
        </pc:picChg>
        <pc:picChg chg="add del mod">
          <ac:chgData name="Sanjibita Mishra" userId="07a486267a1c2d51" providerId="LiveId" clId="{2778B713-B201-41D5-8618-546F1402A9C7}" dt="2024-11-21T09:15:40.455" v="609" actId="478"/>
          <ac:picMkLst>
            <pc:docMk/>
            <pc:sldMk cId="3758637031" sldId="261"/>
            <ac:picMk id="8" creationId="{BC32021F-C9BE-A4CB-1D04-66B2ABE9B711}"/>
          </ac:picMkLst>
        </pc:picChg>
        <pc:picChg chg="add del mod">
          <ac:chgData name="Sanjibita Mishra" userId="07a486267a1c2d51" providerId="LiveId" clId="{2778B713-B201-41D5-8618-546F1402A9C7}" dt="2024-11-21T09:15:40.455" v="609" actId="478"/>
          <ac:picMkLst>
            <pc:docMk/>
            <pc:sldMk cId="3758637031" sldId="261"/>
            <ac:picMk id="10" creationId="{9A90A3AE-7E37-E4AB-325A-EDD695FD6268}"/>
          </ac:picMkLst>
        </pc:picChg>
        <pc:picChg chg="add del mod">
          <ac:chgData name="Sanjibita Mishra" userId="07a486267a1c2d51" providerId="LiveId" clId="{2778B713-B201-41D5-8618-546F1402A9C7}" dt="2024-11-21T09:15:40.455" v="609" actId="478"/>
          <ac:picMkLst>
            <pc:docMk/>
            <pc:sldMk cId="3758637031" sldId="261"/>
            <ac:picMk id="12" creationId="{AE12B4B3-770D-E6A1-C860-8A2EB48C80C1}"/>
          </ac:picMkLst>
        </pc:picChg>
        <pc:picChg chg="add mod">
          <ac:chgData name="Sanjibita Mishra" userId="07a486267a1c2d51" providerId="LiveId" clId="{2778B713-B201-41D5-8618-546F1402A9C7}" dt="2024-11-21T13:46:34.247" v="1924" actId="1035"/>
          <ac:picMkLst>
            <pc:docMk/>
            <pc:sldMk cId="3758637031" sldId="261"/>
            <ac:picMk id="14" creationId="{821D5869-AE1B-1037-28CA-7E1DEA3D10D8}"/>
          </ac:picMkLst>
        </pc:picChg>
        <pc:picChg chg="add mod">
          <ac:chgData name="Sanjibita Mishra" userId="07a486267a1c2d51" providerId="LiveId" clId="{2778B713-B201-41D5-8618-546F1402A9C7}" dt="2024-11-21T13:46:32.836" v="1921" actId="1076"/>
          <ac:picMkLst>
            <pc:docMk/>
            <pc:sldMk cId="3758637031" sldId="261"/>
            <ac:picMk id="16" creationId="{C43ED20E-FCBE-B784-85F4-284CB4F6FF21}"/>
          </ac:picMkLst>
        </pc:picChg>
        <pc:picChg chg="add mod modCrop">
          <ac:chgData name="Sanjibita Mishra" userId="07a486267a1c2d51" providerId="LiveId" clId="{2778B713-B201-41D5-8618-546F1402A9C7}" dt="2024-11-21T13:46:14.191" v="1911" actId="1582"/>
          <ac:picMkLst>
            <pc:docMk/>
            <pc:sldMk cId="3758637031" sldId="261"/>
            <ac:picMk id="18" creationId="{50A3FB31-F1A3-48A6-DE3E-8B6A963E24CD}"/>
          </ac:picMkLst>
        </pc:picChg>
        <pc:picChg chg="add mod modCrop">
          <ac:chgData name="Sanjibita Mishra" userId="07a486267a1c2d51" providerId="LiveId" clId="{2778B713-B201-41D5-8618-546F1402A9C7}" dt="2024-11-21T13:46:42.974" v="1926" actId="1582"/>
          <ac:picMkLst>
            <pc:docMk/>
            <pc:sldMk cId="3758637031" sldId="261"/>
            <ac:picMk id="20" creationId="{DF314C5E-5C80-3A21-1B5E-1C340111CCE5}"/>
          </ac:picMkLst>
        </pc:picChg>
      </pc:sldChg>
      <pc:sldChg chg="addSp delSp modSp add mod">
        <pc:chgData name="Sanjibita Mishra" userId="07a486267a1c2d51" providerId="LiveId" clId="{2778B713-B201-41D5-8618-546F1402A9C7}" dt="2024-11-21T13:45:36.317" v="1905" actId="1582"/>
        <pc:sldMkLst>
          <pc:docMk/>
          <pc:sldMk cId="112372799" sldId="262"/>
        </pc:sldMkLst>
        <pc:spChg chg="mod">
          <ac:chgData name="Sanjibita Mishra" userId="07a486267a1c2d51" providerId="LiveId" clId="{2778B713-B201-41D5-8618-546F1402A9C7}" dt="2024-11-21T09:58:50.338" v="1212" actId="207"/>
          <ac:spMkLst>
            <pc:docMk/>
            <pc:sldMk cId="112372799" sldId="262"/>
            <ac:spMk id="2" creationId="{46EA0A7D-1CD5-8BAA-660C-D22F247D94E4}"/>
          </ac:spMkLst>
        </pc:spChg>
        <pc:spChg chg="add mod">
          <ac:chgData name="Sanjibita Mishra" userId="07a486267a1c2d51" providerId="LiveId" clId="{2778B713-B201-41D5-8618-546F1402A9C7}" dt="2024-11-21T11:25:47.157" v="1267" actId="20577"/>
          <ac:spMkLst>
            <pc:docMk/>
            <pc:sldMk cId="112372799" sldId="262"/>
            <ac:spMk id="4" creationId="{95181AC8-6810-8BC3-E733-0756CD9A623F}"/>
          </ac:spMkLst>
        </pc:spChg>
        <pc:spChg chg="add mod">
          <ac:chgData name="Sanjibita Mishra" userId="07a486267a1c2d51" providerId="LiveId" clId="{2778B713-B201-41D5-8618-546F1402A9C7}" dt="2024-11-21T11:27:38.080" v="1296" actId="1076"/>
          <ac:spMkLst>
            <pc:docMk/>
            <pc:sldMk cId="112372799" sldId="262"/>
            <ac:spMk id="5" creationId="{322043F4-E0A8-3197-CD9B-EB1B80A0B609}"/>
          </ac:spMkLst>
        </pc:spChg>
        <pc:spChg chg="add del mod">
          <ac:chgData name="Sanjibita Mishra" userId="07a486267a1c2d51" providerId="LiveId" clId="{2778B713-B201-41D5-8618-546F1402A9C7}" dt="2024-11-21T09:55:04.068" v="1189" actId="478"/>
          <ac:spMkLst>
            <pc:docMk/>
            <pc:sldMk cId="112372799" sldId="262"/>
            <ac:spMk id="5" creationId="{3E83BCA5-3CB5-589E-FAA5-42AC414A464F}"/>
          </ac:spMkLst>
        </pc:spChg>
        <pc:spChg chg="add mod">
          <ac:chgData name="Sanjibita Mishra" userId="07a486267a1c2d51" providerId="LiveId" clId="{2778B713-B201-41D5-8618-546F1402A9C7}" dt="2024-11-21T11:30:35.618" v="1321" actId="1076"/>
          <ac:spMkLst>
            <pc:docMk/>
            <pc:sldMk cId="112372799" sldId="262"/>
            <ac:spMk id="6" creationId="{8284006E-E185-D1C9-C814-128FB00CC250}"/>
          </ac:spMkLst>
        </pc:spChg>
        <pc:picChg chg="add del mod modCrop">
          <ac:chgData name="Sanjibita Mishra" userId="07a486267a1c2d51" providerId="LiveId" clId="{2778B713-B201-41D5-8618-546F1402A9C7}" dt="2024-11-21T09:54:11.093" v="1182" actId="478"/>
          <ac:picMkLst>
            <pc:docMk/>
            <pc:sldMk cId="112372799" sldId="262"/>
            <ac:picMk id="4" creationId="{67F048E4-43B1-308F-FD7B-78004C69A48E}"/>
          </ac:picMkLst>
        </pc:picChg>
        <pc:picChg chg="add mod modCrop">
          <ac:chgData name="Sanjibita Mishra" userId="07a486267a1c2d51" providerId="LiveId" clId="{2778B713-B201-41D5-8618-546F1402A9C7}" dt="2024-11-21T13:45:36.317" v="1905" actId="1582"/>
          <ac:picMkLst>
            <pc:docMk/>
            <pc:sldMk cId="112372799" sldId="262"/>
            <ac:picMk id="7" creationId="{5F5F430D-34C4-45A8-D76D-EB0D52B84033}"/>
          </ac:picMkLst>
        </pc:picChg>
        <pc:picChg chg="del">
          <ac:chgData name="Sanjibita Mishra" userId="07a486267a1c2d51" providerId="LiveId" clId="{2778B713-B201-41D5-8618-546F1402A9C7}" dt="2024-11-21T09:29:01.999" v="780" actId="478"/>
          <ac:picMkLst>
            <pc:docMk/>
            <pc:sldMk cId="112372799" sldId="262"/>
            <ac:picMk id="14" creationId="{EC93843F-F597-21ED-00C1-FCB220324B73}"/>
          </ac:picMkLst>
        </pc:picChg>
        <pc:picChg chg="del">
          <ac:chgData name="Sanjibita Mishra" userId="07a486267a1c2d51" providerId="LiveId" clId="{2778B713-B201-41D5-8618-546F1402A9C7}" dt="2024-11-21T09:29:02.751" v="781" actId="478"/>
          <ac:picMkLst>
            <pc:docMk/>
            <pc:sldMk cId="112372799" sldId="262"/>
            <ac:picMk id="16" creationId="{7D41B59D-7950-FFBB-89E4-96FAAFE697F0}"/>
          </ac:picMkLst>
        </pc:picChg>
        <pc:picChg chg="del">
          <ac:chgData name="Sanjibita Mishra" userId="07a486267a1c2d51" providerId="LiveId" clId="{2778B713-B201-41D5-8618-546F1402A9C7}" dt="2024-11-21T09:29:03.678" v="782" actId="478"/>
          <ac:picMkLst>
            <pc:docMk/>
            <pc:sldMk cId="112372799" sldId="262"/>
            <ac:picMk id="18" creationId="{EC3547F0-66B3-BEE1-4D73-B8A70EBA18FC}"/>
          </ac:picMkLst>
        </pc:picChg>
        <pc:picChg chg="del">
          <ac:chgData name="Sanjibita Mishra" userId="07a486267a1c2d51" providerId="LiveId" clId="{2778B713-B201-41D5-8618-546F1402A9C7}" dt="2024-11-21T09:29:04.353" v="783" actId="478"/>
          <ac:picMkLst>
            <pc:docMk/>
            <pc:sldMk cId="112372799" sldId="262"/>
            <ac:picMk id="20" creationId="{AB6906EC-F55A-ACC1-5A5A-F16133F6B774}"/>
          </ac:picMkLst>
        </pc:picChg>
      </pc:sldChg>
      <pc:sldChg chg="addSp delSp modSp add del mod">
        <pc:chgData name="Sanjibita Mishra" userId="07a486267a1c2d51" providerId="LiveId" clId="{2778B713-B201-41D5-8618-546F1402A9C7}" dt="2024-11-21T11:53:33.502" v="1399" actId="2696"/>
        <pc:sldMkLst>
          <pc:docMk/>
          <pc:sldMk cId="998404068" sldId="263"/>
        </pc:sldMkLst>
        <pc:spChg chg="mod">
          <ac:chgData name="Sanjibita Mishra" userId="07a486267a1c2d51" providerId="LiveId" clId="{2778B713-B201-41D5-8618-546F1402A9C7}" dt="2024-11-21T11:36:28.124" v="1343" actId="313"/>
          <ac:spMkLst>
            <pc:docMk/>
            <pc:sldMk cId="998404068" sldId="263"/>
            <ac:spMk id="2" creationId="{87267EC0-86B9-AFCF-064E-45D5DC30E9D3}"/>
          </ac:spMkLst>
        </pc:spChg>
        <pc:spChg chg="add mod">
          <ac:chgData name="Sanjibita Mishra" userId="07a486267a1c2d51" providerId="LiveId" clId="{2778B713-B201-41D5-8618-546F1402A9C7}" dt="2024-11-21T11:49:10.508" v="1378" actId="1076"/>
          <ac:spMkLst>
            <pc:docMk/>
            <pc:sldMk cId="998404068" sldId="263"/>
            <ac:spMk id="4" creationId="{BC8D971E-A462-DA53-07BF-F22D3BD13BA0}"/>
          </ac:spMkLst>
        </pc:spChg>
        <pc:spChg chg="del">
          <ac:chgData name="Sanjibita Mishra" userId="07a486267a1c2d51" providerId="LiveId" clId="{2778B713-B201-41D5-8618-546F1402A9C7}" dt="2024-11-21T09:44:47.322" v="1181" actId="478"/>
          <ac:spMkLst>
            <pc:docMk/>
            <pc:sldMk cId="998404068" sldId="263"/>
            <ac:spMk id="5" creationId="{F7CA7932-04A8-F564-5D12-252B5533E020}"/>
          </ac:spMkLst>
        </pc:spChg>
        <pc:picChg chg="del">
          <ac:chgData name="Sanjibita Mishra" userId="07a486267a1c2d51" providerId="LiveId" clId="{2778B713-B201-41D5-8618-546F1402A9C7}" dt="2024-11-21T09:44:43.965" v="1180" actId="478"/>
          <ac:picMkLst>
            <pc:docMk/>
            <pc:sldMk cId="998404068" sldId="263"/>
            <ac:picMk id="4" creationId="{428B41CF-F5E8-D82C-C545-D875A1420AFE}"/>
          </ac:picMkLst>
        </pc:picChg>
        <pc:picChg chg="add mod">
          <ac:chgData name="Sanjibita Mishra" userId="07a486267a1c2d51" providerId="LiveId" clId="{2778B713-B201-41D5-8618-546F1402A9C7}" dt="2024-11-21T11:50:39.187" v="1388" actId="1076"/>
          <ac:picMkLst>
            <pc:docMk/>
            <pc:sldMk cId="998404068" sldId="263"/>
            <ac:picMk id="6" creationId="{A8195157-C4FB-A910-5B7B-691DA708EDF2}"/>
          </ac:picMkLst>
        </pc:picChg>
        <pc:picChg chg="add mod">
          <ac:chgData name="Sanjibita Mishra" userId="07a486267a1c2d51" providerId="LiveId" clId="{2778B713-B201-41D5-8618-546F1402A9C7}" dt="2024-11-21T11:51:28.291" v="1396" actId="1076"/>
          <ac:picMkLst>
            <pc:docMk/>
            <pc:sldMk cId="998404068" sldId="263"/>
            <ac:picMk id="8" creationId="{3881AD98-D9C3-4658-2357-23291BE133DD}"/>
          </ac:picMkLst>
        </pc:picChg>
      </pc:sldChg>
      <pc:sldChg chg="addSp delSp modSp add mod">
        <pc:chgData name="Sanjibita Mishra" userId="07a486267a1c2d51" providerId="LiveId" clId="{2778B713-B201-41D5-8618-546F1402A9C7}" dt="2024-11-21T13:45:09.025" v="1900" actId="1582"/>
        <pc:sldMkLst>
          <pc:docMk/>
          <pc:sldMk cId="526128882" sldId="264"/>
        </pc:sldMkLst>
        <pc:spChg chg="mod">
          <ac:chgData name="Sanjibita Mishra" userId="07a486267a1c2d51" providerId="LiveId" clId="{2778B713-B201-41D5-8618-546F1402A9C7}" dt="2024-11-21T12:03:06.980" v="1468" actId="1076"/>
          <ac:spMkLst>
            <pc:docMk/>
            <pc:sldMk cId="526128882" sldId="264"/>
            <ac:spMk id="2" creationId="{CDD6B8EC-8ACE-B6AE-4BD2-CC1B8FFEE95A}"/>
          </ac:spMkLst>
        </pc:spChg>
        <pc:spChg chg="mod">
          <ac:chgData name="Sanjibita Mishra" userId="07a486267a1c2d51" providerId="LiveId" clId="{2778B713-B201-41D5-8618-546F1402A9C7}" dt="2024-11-21T13:16:24.804" v="1755" actId="1076"/>
          <ac:spMkLst>
            <pc:docMk/>
            <pc:sldMk cId="526128882" sldId="264"/>
            <ac:spMk id="4" creationId="{03E45790-738F-B3A1-C319-18B85995D11C}"/>
          </ac:spMkLst>
        </pc:spChg>
        <pc:spChg chg="add mod">
          <ac:chgData name="Sanjibita Mishra" userId="07a486267a1c2d51" providerId="LiveId" clId="{2778B713-B201-41D5-8618-546F1402A9C7}" dt="2024-11-21T12:49:26.671" v="1668" actId="1076"/>
          <ac:spMkLst>
            <pc:docMk/>
            <pc:sldMk cId="526128882" sldId="264"/>
            <ac:spMk id="22" creationId="{42DDB4C3-758A-EF9A-A66F-51C0B4CC63B4}"/>
          </ac:spMkLst>
        </pc:spChg>
        <pc:picChg chg="add del mod">
          <ac:chgData name="Sanjibita Mishra" userId="07a486267a1c2d51" providerId="LiveId" clId="{2778B713-B201-41D5-8618-546F1402A9C7}" dt="2024-11-21T12:47:39.859" v="1654" actId="478"/>
          <ac:picMkLst>
            <pc:docMk/>
            <pc:sldMk cId="526128882" sldId="264"/>
            <ac:picMk id="5" creationId="{A9A598C1-FFF2-78F3-81AE-99967B136A8F}"/>
          </ac:picMkLst>
        </pc:picChg>
        <pc:picChg chg="del mod">
          <ac:chgData name="Sanjibita Mishra" userId="07a486267a1c2d51" providerId="LiveId" clId="{2778B713-B201-41D5-8618-546F1402A9C7}" dt="2024-11-21T12:47:37.625" v="1653" actId="478"/>
          <ac:picMkLst>
            <pc:docMk/>
            <pc:sldMk cId="526128882" sldId="264"/>
            <ac:picMk id="6" creationId="{F6A6D8C9-4E1D-43A9-B18C-4495731B636A}"/>
          </ac:picMkLst>
        </pc:picChg>
        <pc:picChg chg="mod">
          <ac:chgData name="Sanjibita Mishra" userId="07a486267a1c2d51" providerId="LiveId" clId="{2778B713-B201-41D5-8618-546F1402A9C7}" dt="2024-11-21T13:45:09.025" v="1900" actId="1582"/>
          <ac:picMkLst>
            <pc:docMk/>
            <pc:sldMk cId="526128882" sldId="264"/>
            <ac:picMk id="8" creationId="{C8EB27DD-90BB-E97A-BA3E-1BA307034F9C}"/>
          </ac:picMkLst>
        </pc:picChg>
        <pc:picChg chg="add del mod">
          <ac:chgData name="Sanjibita Mishra" userId="07a486267a1c2d51" providerId="LiveId" clId="{2778B713-B201-41D5-8618-546F1402A9C7}" dt="2024-11-21T11:59:04.639" v="1443" actId="478"/>
          <ac:picMkLst>
            <pc:docMk/>
            <pc:sldMk cId="526128882" sldId="264"/>
            <ac:picMk id="9" creationId="{A4542354-98B6-E28E-364A-D9A76A75E206}"/>
          </ac:picMkLst>
        </pc:picChg>
        <pc:picChg chg="add del mod">
          <ac:chgData name="Sanjibita Mishra" userId="07a486267a1c2d51" providerId="LiveId" clId="{2778B713-B201-41D5-8618-546F1402A9C7}" dt="2024-11-21T11:59:15.059" v="1445" actId="478"/>
          <ac:picMkLst>
            <pc:docMk/>
            <pc:sldMk cId="526128882" sldId="264"/>
            <ac:picMk id="11" creationId="{2131BB66-C1CE-F3D5-4E8F-5D0979AA60D6}"/>
          </ac:picMkLst>
        </pc:picChg>
        <pc:picChg chg="add mod">
          <ac:chgData name="Sanjibita Mishra" userId="07a486267a1c2d51" providerId="LiveId" clId="{2778B713-B201-41D5-8618-546F1402A9C7}" dt="2024-11-21T11:59:42.884" v="1448" actId="1076"/>
          <ac:picMkLst>
            <pc:docMk/>
            <pc:sldMk cId="526128882" sldId="264"/>
            <ac:picMk id="13" creationId="{59F4E813-0854-FA36-FB67-5D3145F6EF33}"/>
          </ac:picMkLst>
        </pc:picChg>
        <pc:picChg chg="add mod">
          <ac:chgData name="Sanjibita Mishra" userId="07a486267a1c2d51" providerId="LiveId" clId="{2778B713-B201-41D5-8618-546F1402A9C7}" dt="2024-11-21T11:59:42.884" v="1448" actId="1076"/>
          <ac:picMkLst>
            <pc:docMk/>
            <pc:sldMk cId="526128882" sldId="264"/>
            <ac:picMk id="15" creationId="{1249A6C7-2371-28C7-ECAA-7605C9BB105B}"/>
          </ac:picMkLst>
        </pc:picChg>
        <pc:picChg chg="add del mod">
          <ac:chgData name="Sanjibita Mishra" userId="07a486267a1c2d51" providerId="LiveId" clId="{2778B713-B201-41D5-8618-546F1402A9C7}" dt="2024-11-21T12:47:41.377" v="1655" actId="478"/>
          <ac:picMkLst>
            <pc:docMk/>
            <pc:sldMk cId="526128882" sldId="264"/>
            <ac:picMk id="17" creationId="{786F45F1-AE89-7868-46BD-8546612F506E}"/>
          </ac:picMkLst>
        </pc:picChg>
        <pc:picChg chg="add mod">
          <ac:chgData name="Sanjibita Mishra" userId="07a486267a1c2d51" providerId="LiveId" clId="{2778B713-B201-41D5-8618-546F1402A9C7}" dt="2024-11-21T12:03:38.146" v="1473" actId="571"/>
          <ac:picMkLst>
            <pc:docMk/>
            <pc:sldMk cId="526128882" sldId="264"/>
            <ac:picMk id="18" creationId="{CDC51D18-88B1-5578-A991-310580A18FBD}"/>
          </ac:picMkLst>
        </pc:picChg>
        <pc:picChg chg="add mod">
          <ac:chgData name="Sanjibita Mishra" userId="07a486267a1c2d51" providerId="LiveId" clId="{2778B713-B201-41D5-8618-546F1402A9C7}" dt="2024-11-21T12:03:46.854" v="1475" actId="571"/>
          <ac:picMkLst>
            <pc:docMk/>
            <pc:sldMk cId="526128882" sldId="264"/>
            <ac:picMk id="19" creationId="{09303658-17EF-0BCB-8B48-DB388421E597}"/>
          </ac:picMkLst>
        </pc:picChg>
        <pc:picChg chg="add del mod">
          <ac:chgData name="Sanjibita Mishra" userId="07a486267a1c2d51" providerId="LiveId" clId="{2778B713-B201-41D5-8618-546F1402A9C7}" dt="2024-11-21T12:47:42.055" v="1656" actId="478"/>
          <ac:picMkLst>
            <pc:docMk/>
            <pc:sldMk cId="526128882" sldId="264"/>
            <ac:picMk id="21" creationId="{F41EE166-B579-4AE2-AB8A-5A023A61FF21}"/>
          </ac:picMkLst>
        </pc:picChg>
      </pc:sldChg>
      <pc:sldChg chg="addSp delSp modSp add mod">
        <pc:chgData name="Sanjibita Mishra" userId="07a486267a1c2d51" providerId="LiveId" clId="{2778B713-B201-41D5-8618-546F1402A9C7}" dt="2024-11-21T14:12:00.033" v="2009" actId="1076"/>
        <pc:sldMkLst>
          <pc:docMk/>
          <pc:sldMk cId="3014723307" sldId="265"/>
        </pc:sldMkLst>
        <pc:spChg chg="mod">
          <ac:chgData name="Sanjibita Mishra" userId="07a486267a1c2d51" providerId="LiveId" clId="{2778B713-B201-41D5-8618-546F1402A9C7}" dt="2024-11-21T14:12:00.033" v="2009" actId="1076"/>
          <ac:spMkLst>
            <pc:docMk/>
            <pc:sldMk cId="3014723307" sldId="265"/>
            <ac:spMk id="4" creationId="{9088363C-F60C-5885-E278-9F9EA96A8EA5}"/>
          </ac:spMkLst>
        </pc:spChg>
        <pc:spChg chg="add mod">
          <ac:chgData name="Sanjibita Mishra" userId="07a486267a1c2d51" providerId="LiveId" clId="{2778B713-B201-41D5-8618-546F1402A9C7}" dt="2024-11-21T13:04:48.886" v="1715" actId="1076"/>
          <ac:spMkLst>
            <pc:docMk/>
            <pc:sldMk cId="3014723307" sldId="265"/>
            <ac:spMk id="13" creationId="{EC39DE9C-7372-E13A-831B-873CF89BA123}"/>
          </ac:spMkLst>
        </pc:spChg>
        <pc:picChg chg="del">
          <ac:chgData name="Sanjibita Mishra" userId="07a486267a1c2d51" providerId="LiveId" clId="{2778B713-B201-41D5-8618-546F1402A9C7}" dt="2024-11-21T12:10:23.585" v="1491" actId="478"/>
          <ac:picMkLst>
            <pc:docMk/>
            <pc:sldMk cId="3014723307" sldId="265"/>
            <ac:picMk id="5" creationId="{58C0A250-EE34-23C8-71F9-2E169B226012}"/>
          </ac:picMkLst>
        </pc:picChg>
        <pc:picChg chg="mod">
          <ac:chgData name="Sanjibita Mishra" userId="07a486267a1c2d51" providerId="LiveId" clId="{2778B713-B201-41D5-8618-546F1402A9C7}" dt="2024-11-21T13:43:30.296" v="1886" actId="1582"/>
          <ac:picMkLst>
            <pc:docMk/>
            <pc:sldMk cId="3014723307" sldId="265"/>
            <ac:picMk id="6" creationId="{827C81C6-C699-2624-AEC9-42ECC89F6389}"/>
          </ac:picMkLst>
        </pc:picChg>
        <pc:picChg chg="add del mod">
          <ac:chgData name="Sanjibita Mishra" userId="07a486267a1c2d51" providerId="LiveId" clId="{2778B713-B201-41D5-8618-546F1402A9C7}" dt="2024-11-21T13:02:49.073" v="1702" actId="478"/>
          <ac:picMkLst>
            <pc:docMk/>
            <pc:sldMk cId="3014723307" sldId="265"/>
            <ac:picMk id="7" creationId="{2D130DAC-9157-4D8B-8F4F-6182E19959CC}"/>
          </ac:picMkLst>
        </pc:picChg>
        <pc:picChg chg="del">
          <ac:chgData name="Sanjibita Mishra" userId="07a486267a1c2d51" providerId="LiveId" clId="{2778B713-B201-41D5-8618-546F1402A9C7}" dt="2024-11-21T12:10:22.742" v="1490" actId="478"/>
          <ac:picMkLst>
            <pc:docMk/>
            <pc:sldMk cId="3014723307" sldId="265"/>
            <ac:picMk id="8" creationId="{71D16CB8-4917-B4F8-65D2-9F24E3D6A981}"/>
          </ac:picMkLst>
        </pc:picChg>
        <pc:picChg chg="add del mod">
          <ac:chgData name="Sanjibita Mishra" userId="07a486267a1c2d51" providerId="LiveId" clId="{2778B713-B201-41D5-8618-546F1402A9C7}" dt="2024-11-21T13:02:49.874" v="1703" actId="478"/>
          <ac:picMkLst>
            <pc:docMk/>
            <pc:sldMk cId="3014723307" sldId="265"/>
            <ac:picMk id="10" creationId="{67C78E15-99A2-1F4D-2993-5DA9F19B8B12}"/>
          </ac:picMkLst>
        </pc:picChg>
        <pc:picChg chg="add del mod">
          <ac:chgData name="Sanjibita Mishra" userId="07a486267a1c2d51" providerId="LiveId" clId="{2778B713-B201-41D5-8618-546F1402A9C7}" dt="2024-11-21T13:02:50.441" v="1704" actId="478"/>
          <ac:picMkLst>
            <pc:docMk/>
            <pc:sldMk cId="3014723307" sldId="265"/>
            <ac:picMk id="12" creationId="{6A464CD7-CC7D-EBA8-3BE2-D7C402F97C85}"/>
          </ac:picMkLst>
        </pc:picChg>
        <pc:picChg chg="del">
          <ac:chgData name="Sanjibita Mishra" userId="07a486267a1c2d51" providerId="LiveId" clId="{2778B713-B201-41D5-8618-546F1402A9C7}" dt="2024-11-21T12:10:24.430" v="1492" actId="478"/>
          <ac:picMkLst>
            <pc:docMk/>
            <pc:sldMk cId="3014723307" sldId="265"/>
            <ac:picMk id="17" creationId="{6B2F1B50-3A23-46C6-1D7D-9CD0057FAE3F}"/>
          </ac:picMkLst>
        </pc:picChg>
        <pc:picChg chg="del">
          <ac:chgData name="Sanjibita Mishra" userId="07a486267a1c2d51" providerId="LiveId" clId="{2778B713-B201-41D5-8618-546F1402A9C7}" dt="2024-11-21T12:10:25.246" v="1493" actId="478"/>
          <ac:picMkLst>
            <pc:docMk/>
            <pc:sldMk cId="3014723307" sldId="265"/>
            <ac:picMk id="21" creationId="{D0293277-6493-D8A7-C89A-6A960FC199D2}"/>
          </ac:picMkLst>
        </pc:picChg>
      </pc:sldChg>
      <pc:sldChg chg="addSp delSp modSp add mod">
        <pc:chgData name="Sanjibita Mishra" userId="07a486267a1c2d51" providerId="LiveId" clId="{2778B713-B201-41D5-8618-546F1402A9C7}" dt="2024-11-21T13:43:01.024" v="1882" actId="1582"/>
        <pc:sldMkLst>
          <pc:docMk/>
          <pc:sldMk cId="2439990161" sldId="266"/>
        </pc:sldMkLst>
        <pc:spChg chg="mod">
          <ac:chgData name="Sanjibita Mishra" userId="07a486267a1c2d51" providerId="LiveId" clId="{2778B713-B201-41D5-8618-546F1402A9C7}" dt="2024-11-21T13:14:47.477" v="1750" actId="1076"/>
          <ac:spMkLst>
            <pc:docMk/>
            <pc:sldMk cId="2439990161" sldId="266"/>
            <ac:spMk id="2" creationId="{D7FAC51F-A582-799E-FD84-88815ED457CB}"/>
          </ac:spMkLst>
        </pc:spChg>
        <pc:spChg chg="del">
          <ac:chgData name="Sanjibita Mishra" userId="07a486267a1c2d51" providerId="LiveId" clId="{2778B713-B201-41D5-8618-546F1402A9C7}" dt="2024-11-21T12:32:12.633" v="1571" actId="478"/>
          <ac:spMkLst>
            <pc:docMk/>
            <pc:sldMk cId="2439990161" sldId="266"/>
            <ac:spMk id="4" creationId="{6F352836-A5B9-C757-8D81-AF7405B9CDE0}"/>
          </ac:spMkLst>
        </pc:spChg>
        <pc:picChg chg="add mod modCrop">
          <ac:chgData name="Sanjibita Mishra" userId="07a486267a1c2d51" providerId="LiveId" clId="{2778B713-B201-41D5-8618-546F1402A9C7}" dt="2024-11-21T13:43:01.024" v="1882" actId="1582"/>
          <ac:picMkLst>
            <pc:docMk/>
            <pc:sldMk cId="2439990161" sldId="266"/>
            <ac:picMk id="5" creationId="{6694AB5B-F454-4821-82E3-D8CE87129605}"/>
          </ac:picMkLst>
        </pc:picChg>
        <pc:picChg chg="del">
          <ac:chgData name="Sanjibita Mishra" userId="07a486267a1c2d51" providerId="LiveId" clId="{2778B713-B201-41D5-8618-546F1402A9C7}" dt="2024-11-21T12:31:34.861" v="1556" actId="478"/>
          <ac:picMkLst>
            <pc:docMk/>
            <pc:sldMk cId="2439990161" sldId="266"/>
            <ac:picMk id="6" creationId="{F8AFC491-09B6-55CE-0165-47975B23F4A6}"/>
          </ac:picMkLst>
        </pc:picChg>
        <pc:picChg chg="del">
          <ac:chgData name="Sanjibita Mishra" userId="07a486267a1c2d51" providerId="LiveId" clId="{2778B713-B201-41D5-8618-546F1402A9C7}" dt="2024-11-21T12:31:40.355" v="1557" actId="478"/>
          <ac:picMkLst>
            <pc:docMk/>
            <pc:sldMk cId="2439990161" sldId="266"/>
            <ac:picMk id="7" creationId="{5C7667ED-8659-9C34-0EF0-E7FC77ED0DBF}"/>
          </ac:picMkLst>
        </pc:picChg>
        <pc:picChg chg="del">
          <ac:chgData name="Sanjibita Mishra" userId="07a486267a1c2d51" providerId="LiveId" clId="{2778B713-B201-41D5-8618-546F1402A9C7}" dt="2024-11-21T12:31:34.861" v="1556" actId="478"/>
          <ac:picMkLst>
            <pc:docMk/>
            <pc:sldMk cId="2439990161" sldId="266"/>
            <ac:picMk id="10" creationId="{B118BB07-6447-6CC3-EB9F-EE7ABC368607}"/>
          </ac:picMkLst>
        </pc:picChg>
        <pc:picChg chg="del">
          <ac:chgData name="Sanjibita Mishra" userId="07a486267a1c2d51" providerId="LiveId" clId="{2778B713-B201-41D5-8618-546F1402A9C7}" dt="2024-11-21T12:31:43.031" v="1558" actId="478"/>
          <ac:picMkLst>
            <pc:docMk/>
            <pc:sldMk cId="2439990161" sldId="266"/>
            <ac:picMk id="12" creationId="{88BEA88B-0E82-AC74-CB75-1D85B7643F1F}"/>
          </ac:picMkLst>
        </pc:picChg>
      </pc:sldChg>
      <pc:sldChg chg="addSp delSp modSp add mod ord">
        <pc:chgData name="Sanjibita Mishra" userId="07a486267a1c2d51" providerId="LiveId" clId="{2778B713-B201-41D5-8618-546F1402A9C7}" dt="2024-11-21T13:45:24.015" v="1904" actId="1582"/>
        <pc:sldMkLst>
          <pc:docMk/>
          <pc:sldMk cId="1736893636" sldId="267"/>
        </pc:sldMkLst>
        <pc:spChg chg="add mod">
          <ac:chgData name="Sanjibita Mishra" userId="07a486267a1c2d51" providerId="LiveId" clId="{2778B713-B201-41D5-8618-546F1402A9C7}" dt="2024-11-21T12:46:51.918" v="1650" actId="12"/>
          <ac:spMkLst>
            <pc:docMk/>
            <pc:sldMk cId="1736893636" sldId="267"/>
            <ac:spMk id="3" creationId="{FD7F4EC6-52D4-3DED-FAA6-CC66B978DE1B}"/>
          </ac:spMkLst>
        </pc:spChg>
        <pc:spChg chg="mod">
          <ac:chgData name="Sanjibita Mishra" userId="07a486267a1c2d51" providerId="LiveId" clId="{2778B713-B201-41D5-8618-546F1402A9C7}" dt="2024-11-21T13:16:35.627" v="1757" actId="1076"/>
          <ac:spMkLst>
            <pc:docMk/>
            <pc:sldMk cId="1736893636" sldId="267"/>
            <ac:spMk id="4" creationId="{11151783-1C4F-30E7-9FA4-A64A4F1F051B}"/>
          </ac:spMkLst>
        </pc:spChg>
        <pc:picChg chg="del">
          <ac:chgData name="Sanjibita Mishra" userId="07a486267a1c2d51" providerId="LiveId" clId="{2778B713-B201-41D5-8618-546F1402A9C7}" dt="2024-11-21T12:43:28.354" v="1576" actId="478"/>
          <ac:picMkLst>
            <pc:docMk/>
            <pc:sldMk cId="1736893636" sldId="267"/>
            <ac:picMk id="5" creationId="{EF70057F-998D-0C44-58B8-576C3439D3AE}"/>
          </ac:picMkLst>
        </pc:picChg>
        <pc:picChg chg="mod">
          <ac:chgData name="Sanjibita Mishra" userId="07a486267a1c2d51" providerId="LiveId" clId="{2778B713-B201-41D5-8618-546F1402A9C7}" dt="2024-11-21T13:45:24.015" v="1904" actId="1582"/>
          <ac:picMkLst>
            <pc:docMk/>
            <pc:sldMk cId="1736893636" sldId="267"/>
            <ac:picMk id="6" creationId="{DBA8EC87-2AEB-2F94-E39B-8B816C307586}"/>
          </ac:picMkLst>
        </pc:picChg>
        <pc:picChg chg="del">
          <ac:chgData name="Sanjibita Mishra" userId="07a486267a1c2d51" providerId="LiveId" clId="{2778B713-B201-41D5-8618-546F1402A9C7}" dt="2024-11-21T12:43:26.566" v="1573" actId="478"/>
          <ac:picMkLst>
            <pc:docMk/>
            <pc:sldMk cId="1736893636" sldId="267"/>
            <ac:picMk id="8" creationId="{47325723-DB9B-74FC-F397-8D07459B6216}"/>
          </ac:picMkLst>
        </pc:picChg>
        <pc:picChg chg="del">
          <ac:chgData name="Sanjibita Mishra" userId="07a486267a1c2d51" providerId="LiveId" clId="{2778B713-B201-41D5-8618-546F1402A9C7}" dt="2024-11-21T12:43:27.278" v="1574" actId="478"/>
          <ac:picMkLst>
            <pc:docMk/>
            <pc:sldMk cId="1736893636" sldId="267"/>
            <ac:picMk id="17" creationId="{A7D545E0-9AE1-1386-A5B9-1D6F449B277E}"/>
          </ac:picMkLst>
        </pc:picChg>
        <pc:picChg chg="del">
          <ac:chgData name="Sanjibita Mishra" userId="07a486267a1c2d51" providerId="LiveId" clId="{2778B713-B201-41D5-8618-546F1402A9C7}" dt="2024-11-21T12:43:27.829" v="1575" actId="478"/>
          <ac:picMkLst>
            <pc:docMk/>
            <pc:sldMk cId="1736893636" sldId="267"/>
            <ac:picMk id="21" creationId="{65E0F0E5-9C43-BE8B-EF1B-D7CFF2D6798A}"/>
          </ac:picMkLst>
        </pc:picChg>
      </pc:sldChg>
      <pc:sldChg chg="modSp add mod">
        <pc:chgData name="Sanjibita Mishra" userId="07a486267a1c2d51" providerId="LiveId" clId="{2778B713-B201-41D5-8618-546F1402A9C7}" dt="2024-11-21T13:44:47.365" v="1896" actId="1582"/>
        <pc:sldMkLst>
          <pc:docMk/>
          <pc:sldMk cId="3166262848" sldId="268"/>
        </pc:sldMkLst>
        <pc:spChg chg="mod">
          <ac:chgData name="Sanjibita Mishra" userId="07a486267a1c2d51" providerId="LiveId" clId="{2778B713-B201-41D5-8618-546F1402A9C7}" dt="2024-11-21T13:16:14.747" v="1753" actId="1076"/>
          <ac:spMkLst>
            <pc:docMk/>
            <pc:sldMk cId="3166262848" sldId="268"/>
            <ac:spMk id="4" creationId="{45735098-DDAA-693B-E3FC-1BDF712E30A3}"/>
          </ac:spMkLst>
        </pc:spChg>
        <pc:spChg chg="mod">
          <ac:chgData name="Sanjibita Mishra" userId="07a486267a1c2d51" providerId="LiveId" clId="{2778B713-B201-41D5-8618-546F1402A9C7}" dt="2024-11-21T12:59:58.096" v="1693" actId="1076"/>
          <ac:spMkLst>
            <pc:docMk/>
            <pc:sldMk cId="3166262848" sldId="268"/>
            <ac:spMk id="22" creationId="{8B306929-8D09-C1CD-A87C-24AF0DF9B8CE}"/>
          </ac:spMkLst>
        </pc:spChg>
        <pc:picChg chg="mod">
          <ac:chgData name="Sanjibita Mishra" userId="07a486267a1c2d51" providerId="LiveId" clId="{2778B713-B201-41D5-8618-546F1402A9C7}" dt="2024-11-21T13:44:47.365" v="1896" actId="1582"/>
          <ac:picMkLst>
            <pc:docMk/>
            <pc:sldMk cId="3166262848" sldId="268"/>
            <ac:picMk id="8" creationId="{F0D59E7E-D9BC-8A75-60EE-E643FBD2F180}"/>
          </ac:picMkLst>
        </pc:picChg>
      </pc:sldChg>
      <pc:sldChg chg="modSp add mod">
        <pc:chgData name="Sanjibita Mishra" userId="07a486267a1c2d51" providerId="LiveId" clId="{2778B713-B201-41D5-8618-546F1402A9C7}" dt="2024-11-21T13:44:30.979" v="1892" actId="1582"/>
        <pc:sldMkLst>
          <pc:docMk/>
          <pc:sldMk cId="547492230" sldId="269"/>
        </pc:sldMkLst>
        <pc:spChg chg="mod">
          <ac:chgData name="Sanjibita Mishra" userId="07a486267a1c2d51" providerId="LiveId" clId="{2778B713-B201-41D5-8618-546F1402A9C7}" dt="2024-11-21T13:16:10.445" v="1752" actId="1076"/>
          <ac:spMkLst>
            <pc:docMk/>
            <pc:sldMk cId="547492230" sldId="269"/>
            <ac:spMk id="4" creationId="{2BA43A78-CD80-35BF-6CCF-561F40CB425F}"/>
          </ac:spMkLst>
        </pc:spChg>
        <pc:spChg chg="mod">
          <ac:chgData name="Sanjibita Mishra" userId="07a486267a1c2d51" providerId="LiveId" clId="{2778B713-B201-41D5-8618-546F1402A9C7}" dt="2024-11-21T12:59:39.051" v="1691" actId="1076"/>
          <ac:spMkLst>
            <pc:docMk/>
            <pc:sldMk cId="547492230" sldId="269"/>
            <ac:spMk id="22" creationId="{DB9B18E7-7E33-9C73-3E3A-B1785B4EF9D0}"/>
          </ac:spMkLst>
        </pc:spChg>
        <pc:picChg chg="mod">
          <ac:chgData name="Sanjibita Mishra" userId="07a486267a1c2d51" providerId="LiveId" clId="{2778B713-B201-41D5-8618-546F1402A9C7}" dt="2024-11-21T13:44:30.979" v="1892" actId="1582"/>
          <ac:picMkLst>
            <pc:docMk/>
            <pc:sldMk cId="547492230" sldId="269"/>
            <ac:picMk id="8" creationId="{3C18B8A5-1BB7-00A6-6CD3-3972AC296035}"/>
          </ac:picMkLst>
        </pc:picChg>
      </pc:sldChg>
      <pc:sldChg chg="modSp add mod">
        <pc:chgData name="Sanjibita Mishra" userId="07a486267a1c2d51" providerId="LiveId" clId="{2778B713-B201-41D5-8618-546F1402A9C7}" dt="2024-11-21T13:43:56.488" v="1890" actId="208"/>
        <pc:sldMkLst>
          <pc:docMk/>
          <pc:sldMk cId="1644646614" sldId="270"/>
        </pc:sldMkLst>
        <pc:spChg chg="mod">
          <ac:chgData name="Sanjibita Mishra" userId="07a486267a1c2d51" providerId="LiveId" clId="{2778B713-B201-41D5-8618-546F1402A9C7}" dt="2024-11-21T13:16:03.883" v="1751" actId="1076"/>
          <ac:spMkLst>
            <pc:docMk/>
            <pc:sldMk cId="1644646614" sldId="270"/>
            <ac:spMk id="4" creationId="{4E9E2930-A218-2505-EEEC-A6A5FCADDAE6}"/>
          </ac:spMkLst>
        </pc:spChg>
        <pc:spChg chg="mod">
          <ac:chgData name="Sanjibita Mishra" userId="07a486267a1c2d51" providerId="LiveId" clId="{2778B713-B201-41D5-8618-546F1402A9C7}" dt="2024-11-21T13:02:01.399" v="1700" actId="1076"/>
          <ac:spMkLst>
            <pc:docMk/>
            <pc:sldMk cId="1644646614" sldId="270"/>
            <ac:spMk id="22" creationId="{EC1A998D-ADA3-74FA-046D-ECE907CD9FA6}"/>
          </ac:spMkLst>
        </pc:spChg>
        <pc:picChg chg="mod">
          <ac:chgData name="Sanjibita Mishra" userId="07a486267a1c2d51" providerId="LiveId" clId="{2778B713-B201-41D5-8618-546F1402A9C7}" dt="2024-11-21T13:43:56.488" v="1890" actId="208"/>
          <ac:picMkLst>
            <pc:docMk/>
            <pc:sldMk cId="1644646614" sldId="270"/>
            <ac:picMk id="8" creationId="{95ADA1B3-44A0-CBC9-2448-DB584C253AC1}"/>
          </ac:picMkLst>
        </pc:picChg>
      </pc:sldChg>
      <pc:sldChg chg="addSp delSp modSp add mod">
        <pc:chgData name="Sanjibita Mishra" userId="07a486267a1c2d51" providerId="LiveId" clId="{2778B713-B201-41D5-8618-546F1402A9C7}" dt="2024-11-21T14:31:52.528" v="2163" actId="1076"/>
        <pc:sldMkLst>
          <pc:docMk/>
          <pc:sldMk cId="1924957192" sldId="271"/>
        </pc:sldMkLst>
        <pc:spChg chg="add mod">
          <ac:chgData name="Sanjibita Mishra" userId="07a486267a1c2d51" providerId="LiveId" clId="{2778B713-B201-41D5-8618-546F1402A9C7}" dt="2024-11-21T13:07:52.066" v="1738" actId="1076"/>
          <ac:spMkLst>
            <pc:docMk/>
            <pc:sldMk cId="1924957192" sldId="271"/>
            <ac:spMk id="3" creationId="{DAB10C99-C63F-1BE9-81D4-4E5B41782B24}"/>
          </ac:spMkLst>
        </pc:spChg>
        <pc:spChg chg="mod">
          <ac:chgData name="Sanjibita Mishra" userId="07a486267a1c2d51" providerId="LiveId" clId="{2778B713-B201-41D5-8618-546F1402A9C7}" dt="2024-11-21T14:31:52.528" v="2163" actId="1076"/>
          <ac:spMkLst>
            <pc:docMk/>
            <pc:sldMk cId="1924957192" sldId="271"/>
            <ac:spMk id="4" creationId="{6A363842-40B5-BA9B-8034-580953CFF0A0}"/>
          </ac:spMkLst>
        </pc:spChg>
        <pc:picChg chg="del">
          <ac:chgData name="Sanjibita Mishra" userId="07a486267a1c2d51" providerId="LiveId" clId="{2778B713-B201-41D5-8618-546F1402A9C7}" dt="2024-11-21T13:05:42.485" v="1718" actId="478"/>
          <ac:picMkLst>
            <pc:docMk/>
            <pc:sldMk cId="1924957192" sldId="271"/>
            <ac:picMk id="6" creationId="{D01B4C75-D6B7-678B-6388-2F6B38DBC773}"/>
          </ac:picMkLst>
        </pc:picChg>
        <pc:picChg chg="mod">
          <ac:chgData name="Sanjibita Mishra" userId="07a486267a1c2d51" providerId="LiveId" clId="{2778B713-B201-41D5-8618-546F1402A9C7}" dt="2024-11-21T13:43:18.290" v="1884" actId="1582"/>
          <ac:picMkLst>
            <pc:docMk/>
            <pc:sldMk cId="1924957192" sldId="271"/>
            <ac:picMk id="7" creationId="{1733476D-5049-567C-6EB4-76784E72CC55}"/>
          </ac:picMkLst>
        </pc:picChg>
        <pc:picChg chg="del">
          <ac:chgData name="Sanjibita Mishra" userId="07a486267a1c2d51" providerId="LiveId" clId="{2778B713-B201-41D5-8618-546F1402A9C7}" dt="2024-11-21T13:05:50.209" v="1720" actId="478"/>
          <ac:picMkLst>
            <pc:docMk/>
            <pc:sldMk cId="1924957192" sldId="271"/>
            <ac:picMk id="10" creationId="{12C3B847-8C64-FBED-AC54-FD700D180A0A}"/>
          </ac:picMkLst>
        </pc:picChg>
        <pc:picChg chg="del">
          <ac:chgData name="Sanjibita Mishra" userId="07a486267a1c2d51" providerId="LiveId" clId="{2778B713-B201-41D5-8618-546F1402A9C7}" dt="2024-11-21T13:05:53.285" v="1721" actId="478"/>
          <ac:picMkLst>
            <pc:docMk/>
            <pc:sldMk cId="1924957192" sldId="271"/>
            <ac:picMk id="12" creationId="{EFA3AD42-613D-E4C8-2FBB-9B0B0DCE9B3A}"/>
          </ac:picMkLst>
        </pc:picChg>
      </pc:sldChg>
      <pc:sldChg chg="addSp delSp modSp add mod">
        <pc:chgData name="Sanjibita Mishra" userId="07a486267a1c2d51" providerId="LiveId" clId="{2778B713-B201-41D5-8618-546F1402A9C7}" dt="2024-11-26T07:27:05.564" v="2432" actId="14100"/>
        <pc:sldMkLst>
          <pc:docMk/>
          <pc:sldMk cId="120350607" sldId="272"/>
        </pc:sldMkLst>
        <pc:spChg chg="mod">
          <ac:chgData name="Sanjibita Mishra" userId="07a486267a1c2d51" providerId="LiveId" clId="{2778B713-B201-41D5-8618-546F1402A9C7}" dt="2024-11-21T13:24:24.966" v="1768" actId="1076"/>
          <ac:spMkLst>
            <pc:docMk/>
            <pc:sldMk cId="120350607" sldId="272"/>
            <ac:spMk id="2" creationId="{9F58ED0D-E004-E249-43DE-44A2EEEAB432}"/>
          </ac:spMkLst>
        </pc:spChg>
        <pc:spChg chg="add del mod">
          <ac:chgData name="Sanjibita Mishra" userId="07a486267a1c2d51" providerId="LiveId" clId="{2778B713-B201-41D5-8618-546F1402A9C7}" dt="2024-11-26T06:45:12.767" v="2360"/>
          <ac:spMkLst>
            <pc:docMk/>
            <pc:sldMk cId="120350607" sldId="272"/>
            <ac:spMk id="3" creationId="{53CCF14A-C809-F908-E3B2-213CB5E81965}"/>
          </ac:spMkLst>
        </pc:spChg>
        <pc:spChg chg="del mod">
          <ac:chgData name="Sanjibita Mishra" userId="07a486267a1c2d51" providerId="LiveId" clId="{2778B713-B201-41D5-8618-546F1402A9C7}" dt="2024-11-21T14:39:38.152" v="2215"/>
          <ac:spMkLst>
            <pc:docMk/>
            <pc:sldMk cId="120350607" sldId="272"/>
            <ac:spMk id="4" creationId="{2742068E-A1BF-E310-1A91-285D80AB3095}"/>
          </ac:spMkLst>
        </pc:spChg>
        <pc:spChg chg="add del mod">
          <ac:chgData name="Sanjibita Mishra" userId="07a486267a1c2d51" providerId="LiveId" clId="{2778B713-B201-41D5-8618-546F1402A9C7}" dt="2024-11-26T06:45:25.388" v="2363"/>
          <ac:spMkLst>
            <pc:docMk/>
            <pc:sldMk cId="120350607" sldId="272"/>
            <ac:spMk id="4" creationId="{391F5CFE-D1E3-97A9-9486-2C1A767B7F3A}"/>
          </ac:spMkLst>
        </pc:spChg>
        <pc:spChg chg="add mod">
          <ac:chgData name="Sanjibita Mishra" userId="07a486267a1c2d51" providerId="LiveId" clId="{2778B713-B201-41D5-8618-546F1402A9C7}" dt="2024-11-26T06:33:32.539" v="2310" actId="1076"/>
          <ac:spMkLst>
            <pc:docMk/>
            <pc:sldMk cId="120350607" sldId="272"/>
            <ac:spMk id="5" creationId="{39CBB04B-EBC2-04FD-DD5D-29FEE09ADDEA}"/>
          </ac:spMkLst>
        </pc:spChg>
        <pc:spChg chg="del mod">
          <ac:chgData name="Sanjibita Mishra" userId="07a486267a1c2d51" providerId="LiveId" clId="{2778B713-B201-41D5-8618-546F1402A9C7}" dt="2024-11-21T13:24:38.091" v="1775" actId="478"/>
          <ac:spMkLst>
            <pc:docMk/>
            <pc:sldMk cId="120350607" sldId="272"/>
            <ac:spMk id="5" creationId="{416A9A21-DB2F-F8B2-3EF7-0E84D58DF638}"/>
          </ac:spMkLst>
        </pc:spChg>
        <pc:spChg chg="add mod">
          <ac:chgData name="Sanjibita Mishra" userId="07a486267a1c2d51" providerId="LiveId" clId="{2778B713-B201-41D5-8618-546F1402A9C7}" dt="2024-11-26T06:46:13.114" v="2371" actId="113"/>
          <ac:spMkLst>
            <pc:docMk/>
            <pc:sldMk cId="120350607" sldId="272"/>
            <ac:spMk id="6" creationId="{478E1C9F-A4E3-301C-42A8-552AD8687CFE}"/>
          </ac:spMkLst>
        </pc:spChg>
        <pc:spChg chg="del mod">
          <ac:chgData name="Sanjibita Mishra" userId="07a486267a1c2d51" providerId="LiveId" clId="{2778B713-B201-41D5-8618-546F1402A9C7}" dt="2024-11-21T13:24:47.944" v="1781" actId="21"/>
          <ac:spMkLst>
            <pc:docMk/>
            <pc:sldMk cId="120350607" sldId="272"/>
            <ac:spMk id="6" creationId="{71266183-DCEA-4C4D-83F9-6E6E38284389}"/>
          </ac:spMkLst>
        </pc:spChg>
        <pc:spChg chg="add mod">
          <ac:chgData name="Sanjibita Mishra" userId="07a486267a1c2d51" providerId="LiveId" clId="{2778B713-B201-41D5-8618-546F1402A9C7}" dt="2024-11-26T07:07:39.059" v="2406" actId="14100"/>
          <ac:spMkLst>
            <pc:docMk/>
            <pc:sldMk cId="120350607" sldId="272"/>
            <ac:spMk id="10" creationId="{DD771C11-AD3C-92A0-89E3-C0B4B13AEFD0}"/>
          </ac:spMkLst>
        </pc:spChg>
        <pc:picChg chg="add mod">
          <ac:chgData name="Sanjibita Mishra" userId="07a486267a1c2d51" providerId="LiveId" clId="{2778B713-B201-41D5-8618-546F1402A9C7}" dt="2024-11-26T07:27:05.564" v="2432" actId="14100"/>
          <ac:picMkLst>
            <pc:docMk/>
            <pc:sldMk cId="120350607" sldId="272"/>
            <ac:picMk id="4" creationId="{43708C6A-A0E4-A817-9D96-274FAB764EFF}"/>
          </ac:picMkLst>
        </pc:picChg>
        <pc:picChg chg="add del mod">
          <ac:chgData name="Sanjibita Mishra" userId="07a486267a1c2d51" providerId="LiveId" clId="{2778B713-B201-41D5-8618-546F1402A9C7}" dt="2024-11-26T06:24:14.053" v="2236" actId="21"/>
          <ac:picMkLst>
            <pc:docMk/>
            <pc:sldMk cId="120350607" sldId="272"/>
            <ac:picMk id="4" creationId="{5A46389C-C790-63FC-CEE1-005FCBD20681}"/>
          </ac:picMkLst>
        </pc:picChg>
        <pc:picChg chg="del">
          <ac:chgData name="Sanjibita Mishra" userId="07a486267a1c2d51" providerId="LiveId" clId="{2778B713-B201-41D5-8618-546F1402A9C7}" dt="2024-11-21T13:24:31.504" v="1769" actId="478"/>
          <ac:picMkLst>
            <pc:docMk/>
            <pc:sldMk cId="120350607" sldId="272"/>
            <ac:picMk id="7" creationId="{314CBC6C-0FD0-7523-2587-0EF90AD5BCA9}"/>
          </ac:picMkLst>
        </pc:picChg>
        <pc:picChg chg="add mod">
          <ac:chgData name="Sanjibita Mishra" userId="07a486267a1c2d51" providerId="LiveId" clId="{2778B713-B201-41D5-8618-546F1402A9C7}" dt="2024-11-26T07:19:41.336" v="2420" actId="1582"/>
          <ac:picMkLst>
            <pc:docMk/>
            <pc:sldMk cId="120350607" sldId="272"/>
            <ac:picMk id="7" creationId="{C734E467-6241-E476-A624-DF2EF595721F}"/>
          </ac:picMkLst>
        </pc:picChg>
        <pc:picChg chg="add mod">
          <ac:chgData name="Sanjibita Mishra" userId="07a486267a1c2d51" providerId="LiveId" clId="{2778B713-B201-41D5-8618-546F1402A9C7}" dt="2024-11-26T07:26:55.319" v="2431" actId="1582"/>
          <ac:picMkLst>
            <pc:docMk/>
            <pc:sldMk cId="120350607" sldId="272"/>
            <ac:picMk id="9" creationId="{0A446876-CF3F-A322-96B1-000BAF663320}"/>
          </ac:picMkLst>
        </pc:picChg>
        <pc:picChg chg="add del mod">
          <ac:chgData name="Sanjibita Mishra" userId="07a486267a1c2d51" providerId="LiveId" clId="{2778B713-B201-41D5-8618-546F1402A9C7}" dt="2024-11-26T07:21:32.543" v="2425" actId="21"/>
          <ac:picMkLst>
            <pc:docMk/>
            <pc:sldMk cId="120350607" sldId="272"/>
            <ac:picMk id="12" creationId="{625549EF-A8FC-8972-90AC-915D570AE5E6}"/>
          </ac:picMkLst>
        </pc:picChg>
      </pc:sldChg>
      <pc:sldChg chg="addSp delSp modSp add mod">
        <pc:chgData name="Sanjibita Mishra" userId="07a486267a1c2d51" providerId="LiveId" clId="{2778B713-B201-41D5-8618-546F1402A9C7}" dt="2024-11-21T13:41:55.642" v="1880" actId="1582"/>
        <pc:sldMkLst>
          <pc:docMk/>
          <pc:sldMk cId="497247051" sldId="273"/>
        </pc:sldMkLst>
        <pc:spChg chg="mod">
          <ac:chgData name="Sanjibita Mishra" userId="07a486267a1c2d51" providerId="LiveId" clId="{2778B713-B201-41D5-8618-546F1402A9C7}" dt="2024-11-21T13:40:59.952" v="1875" actId="1076"/>
          <ac:spMkLst>
            <pc:docMk/>
            <pc:sldMk cId="497247051" sldId="273"/>
            <ac:spMk id="2" creationId="{623E350F-9BA2-43F5-B64B-2BE8043EC470}"/>
          </ac:spMkLst>
        </pc:spChg>
        <pc:spChg chg="add">
          <ac:chgData name="Sanjibita Mishra" userId="07a486267a1c2d51" providerId="LiveId" clId="{2778B713-B201-41D5-8618-546F1402A9C7}" dt="2024-11-21T13:35:03.442" v="1783"/>
          <ac:spMkLst>
            <pc:docMk/>
            <pc:sldMk cId="497247051" sldId="273"/>
            <ac:spMk id="3" creationId="{755184C1-E7E3-F413-F13F-760AD63848C4}"/>
          </ac:spMkLst>
        </pc:spChg>
        <pc:spChg chg="del mod">
          <ac:chgData name="Sanjibita Mishra" userId="07a486267a1c2d51" providerId="LiveId" clId="{2778B713-B201-41D5-8618-546F1402A9C7}" dt="2024-11-21T13:35:20.133" v="1788"/>
          <ac:spMkLst>
            <pc:docMk/>
            <pc:sldMk cId="497247051" sldId="273"/>
            <ac:spMk id="4" creationId="{F5519C54-46FC-FE04-8CBF-F07B3D22E4AA}"/>
          </ac:spMkLst>
        </pc:spChg>
        <pc:spChg chg="del mod">
          <ac:chgData name="Sanjibita Mishra" userId="07a486267a1c2d51" providerId="LiveId" clId="{2778B713-B201-41D5-8618-546F1402A9C7}" dt="2024-11-21T13:37:53.403" v="1830"/>
          <ac:spMkLst>
            <pc:docMk/>
            <pc:sldMk cId="497247051" sldId="273"/>
            <ac:spMk id="5" creationId="{36DF7A17-4380-636D-24BE-6F272A02A26A}"/>
          </ac:spMkLst>
        </pc:spChg>
        <pc:spChg chg="del mod">
          <ac:chgData name="Sanjibita Mishra" userId="07a486267a1c2d51" providerId="LiveId" clId="{2778B713-B201-41D5-8618-546F1402A9C7}" dt="2024-11-21T13:37:45.438" v="1817" actId="21"/>
          <ac:spMkLst>
            <pc:docMk/>
            <pc:sldMk cId="497247051" sldId="273"/>
            <ac:spMk id="6" creationId="{E7C62CA7-4163-4465-5207-EB48EE14285E}"/>
          </ac:spMkLst>
        </pc:spChg>
        <pc:spChg chg="add mod">
          <ac:chgData name="Sanjibita Mishra" userId="07a486267a1c2d51" providerId="LiveId" clId="{2778B713-B201-41D5-8618-546F1402A9C7}" dt="2024-11-21T13:38:48.354" v="1865" actId="1076"/>
          <ac:spMkLst>
            <pc:docMk/>
            <pc:sldMk cId="497247051" sldId="273"/>
            <ac:spMk id="8" creationId="{18A87BE5-58F3-EB80-ECC7-4A19BD7AF7D7}"/>
          </ac:spMkLst>
        </pc:spChg>
        <pc:spChg chg="add mod">
          <ac:chgData name="Sanjibita Mishra" userId="07a486267a1c2d51" providerId="LiveId" clId="{2778B713-B201-41D5-8618-546F1402A9C7}" dt="2024-11-21T13:38:29.596" v="1863" actId="20577"/>
          <ac:spMkLst>
            <pc:docMk/>
            <pc:sldMk cId="497247051" sldId="273"/>
            <ac:spMk id="9" creationId="{BA925712-A087-8505-1FD6-3DA977CDCE3A}"/>
          </ac:spMkLst>
        </pc:spChg>
        <pc:picChg chg="del">
          <ac:chgData name="Sanjibita Mishra" userId="07a486267a1c2d51" providerId="LiveId" clId="{2778B713-B201-41D5-8618-546F1402A9C7}" dt="2024-11-21T13:37:14.176" v="1806" actId="478"/>
          <ac:picMkLst>
            <pc:docMk/>
            <pc:sldMk cId="497247051" sldId="273"/>
            <ac:picMk id="7" creationId="{D2EB4A5D-9FF4-80E1-1041-007113D3E7F4}"/>
          </ac:picMkLst>
        </pc:picChg>
        <pc:picChg chg="add mod">
          <ac:chgData name="Sanjibita Mishra" userId="07a486267a1c2d51" providerId="LiveId" clId="{2778B713-B201-41D5-8618-546F1402A9C7}" dt="2024-11-21T13:41:39.493" v="1877" actId="208"/>
          <ac:picMkLst>
            <pc:docMk/>
            <pc:sldMk cId="497247051" sldId="273"/>
            <ac:picMk id="11" creationId="{854858D7-8D8D-8363-F1BF-5E79AEC3A900}"/>
          </ac:picMkLst>
        </pc:picChg>
        <pc:picChg chg="add mod">
          <ac:chgData name="Sanjibita Mishra" userId="07a486267a1c2d51" providerId="LiveId" clId="{2778B713-B201-41D5-8618-546F1402A9C7}" dt="2024-11-21T13:41:55.642" v="1880" actId="1582"/>
          <ac:picMkLst>
            <pc:docMk/>
            <pc:sldMk cId="497247051" sldId="273"/>
            <ac:picMk id="13" creationId="{D09A9042-099A-8E0D-1162-E7CDE9C949A5}"/>
          </ac:picMkLst>
        </pc:picChg>
      </pc:sldChg>
      <pc:sldChg chg="addSp delSp modSp add mod">
        <pc:chgData name="Sanjibita Mishra" userId="07a486267a1c2d51" providerId="LiveId" clId="{2778B713-B201-41D5-8618-546F1402A9C7}" dt="2024-11-21T14:10:24.293" v="2008" actId="14100"/>
        <pc:sldMkLst>
          <pc:docMk/>
          <pc:sldMk cId="1044224078" sldId="274"/>
        </pc:sldMkLst>
        <pc:spChg chg="mod">
          <ac:chgData name="Sanjibita Mishra" userId="07a486267a1c2d51" providerId="LiveId" clId="{2778B713-B201-41D5-8618-546F1402A9C7}" dt="2024-11-21T14:10:06.652" v="2003" actId="1076"/>
          <ac:spMkLst>
            <pc:docMk/>
            <pc:sldMk cId="1044224078" sldId="274"/>
            <ac:spMk id="2" creationId="{C410D7FE-CDF9-845F-610E-898650EA9934}"/>
          </ac:spMkLst>
        </pc:spChg>
        <pc:picChg chg="add mod">
          <ac:chgData name="Sanjibita Mishra" userId="07a486267a1c2d51" providerId="LiveId" clId="{2778B713-B201-41D5-8618-546F1402A9C7}" dt="2024-11-21T14:10:12.976" v="2005" actId="14100"/>
          <ac:picMkLst>
            <pc:docMk/>
            <pc:sldMk cId="1044224078" sldId="274"/>
            <ac:picMk id="4" creationId="{9995AE95-6F6C-4405-C4A3-5B901C3B5BFF}"/>
          </ac:picMkLst>
        </pc:picChg>
        <pc:picChg chg="del">
          <ac:chgData name="Sanjibita Mishra" userId="07a486267a1c2d51" providerId="LiveId" clId="{2778B713-B201-41D5-8618-546F1402A9C7}" dt="2024-11-21T14:03:48.032" v="1985" actId="478"/>
          <ac:picMkLst>
            <pc:docMk/>
            <pc:sldMk cId="1044224078" sldId="274"/>
            <ac:picMk id="5" creationId="{A81298CA-807E-43D3-0DC3-3C32C194DB05}"/>
          </ac:picMkLst>
        </pc:picChg>
        <pc:picChg chg="add mod">
          <ac:chgData name="Sanjibita Mishra" userId="07a486267a1c2d51" providerId="LiveId" clId="{2778B713-B201-41D5-8618-546F1402A9C7}" dt="2024-11-21T14:10:24.293" v="2008" actId="14100"/>
          <ac:picMkLst>
            <pc:docMk/>
            <pc:sldMk cId="1044224078" sldId="274"/>
            <ac:picMk id="6" creationId="{4A9EB2FD-61A0-00CB-DB3A-D9F1FC4672E9}"/>
          </ac:picMkLst>
        </pc:picChg>
      </pc:sldChg>
      <pc:sldChg chg="modSp add mod">
        <pc:chgData name="Sanjibita Mishra" userId="07a486267a1c2d51" providerId="LiveId" clId="{2778B713-B201-41D5-8618-546F1402A9C7}" dt="2024-11-21T14:15:34.944" v="2016" actId="14100"/>
        <pc:sldMkLst>
          <pc:docMk/>
          <pc:sldMk cId="2982751149" sldId="275"/>
        </pc:sldMkLst>
        <pc:picChg chg="mod">
          <ac:chgData name="Sanjibita Mishra" userId="07a486267a1c2d51" providerId="LiveId" clId="{2778B713-B201-41D5-8618-546F1402A9C7}" dt="2024-11-21T14:15:14.345" v="2013" actId="14100"/>
          <ac:picMkLst>
            <pc:docMk/>
            <pc:sldMk cId="2982751149" sldId="275"/>
            <ac:picMk id="4" creationId="{A48BF217-CF19-7DA9-14E1-FFB6B9DDF89B}"/>
          </ac:picMkLst>
        </pc:picChg>
        <pc:picChg chg="mod">
          <ac:chgData name="Sanjibita Mishra" userId="07a486267a1c2d51" providerId="LiveId" clId="{2778B713-B201-41D5-8618-546F1402A9C7}" dt="2024-11-21T14:15:34.944" v="2016" actId="14100"/>
          <ac:picMkLst>
            <pc:docMk/>
            <pc:sldMk cId="2982751149" sldId="275"/>
            <ac:picMk id="6" creationId="{8D827C6A-C36E-1986-A970-E0BF5FC58D55}"/>
          </ac:picMkLst>
        </pc:picChg>
      </pc:sldChg>
      <pc:sldChg chg="addSp delSp modSp add mod">
        <pc:chgData name="Sanjibita Mishra" userId="07a486267a1c2d51" providerId="LiveId" clId="{2778B713-B201-41D5-8618-546F1402A9C7}" dt="2024-11-21T14:26:49.171" v="2145" actId="14100"/>
        <pc:sldMkLst>
          <pc:docMk/>
          <pc:sldMk cId="1263315223" sldId="276"/>
        </pc:sldMkLst>
        <pc:spChg chg="mod">
          <ac:chgData name="Sanjibita Mishra" userId="07a486267a1c2d51" providerId="LiveId" clId="{2778B713-B201-41D5-8618-546F1402A9C7}" dt="2024-11-21T14:26:29.583" v="2144" actId="1076"/>
          <ac:spMkLst>
            <pc:docMk/>
            <pc:sldMk cId="1263315223" sldId="276"/>
            <ac:spMk id="2" creationId="{9EB3624C-1B24-4F51-5887-5944D84127D9}"/>
          </ac:spMkLst>
        </pc:spChg>
        <pc:spChg chg="add mod">
          <ac:chgData name="Sanjibita Mishra" userId="07a486267a1c2d51" providerId="LiveId" clId="{2778B713-B201-41D5-8618-546F1402A9C7}" dt="2024-11-21T14:26:49.171" v="2145" actId="14100"/>
          <ac:spMkLst>
            <pc:docMk/>
            <pc:sldMk cId="1263315223" sldId="276"/>
            <ac:spMk id="3" creationId="{C00B0E72-1C5D-9132-5B42-85D3A158CE51}"/>
          </ac:spMkLst>
        </pc:spChg>
        <pc:picChg chg="del">
          <ac:chgData name="Sanjibita Mishra" userId="07a486267a1c2d51" providerId="LiveId" clId="{2778B713-B201-41D5-8618-546F1402A9C7}" dt="2024-11-21T14:16:42.433" v="2018" actId="478"/>
          <ac:picMkLst>
            <pc:docMk/>
            <pc:sldMk cId="1263315223" sldId="276"/>
            <ac:picMk id="4" creationId="{FEE4D69F-29A9-0F90-F8D1-2DD83309D3F9}"/>
          </ac:picMkLst>
        </pc:picChg>
        <pc:picChg chg="del">
          <ac:chgData name="Sanjibita Mishra" userId="07a486267a1c2d51" providerId="LiveId" clId="{2778B713-B201-41D5-8618-546F1402A9C7}" dt="2024-11-21T14:16:43.438" v="2019" actId="478"/>
          <ac:picMkLst>
            <pc:docMk/>
            <pc:sldMk cId="1263315223" sldId="276"/>
            <ac:picMk id="6" creationId="{DC790840-07A4-66C0-7114-8A92AAE4E447}"/>
          </ac:picMkLst>
        </pc:picChg>
      </pc:sldChg>
      <pc:sldChg chg="addSp modSp add mod">
        <pc:chgData name="Sanjibita Mishra" userId="07a486267a1c2d51" providerId="LiveId" clId="{2778B713-B201-41D5-8618-546F1402A9C7}" dt="2024-11-21T14:38:39.684" v="2176" actId="255"/>
        <pc:sldMkLst>
          <pc:docMk/>
          <pc:sldMk cId="2531096490" sldId="277"/>
        </pc:sldMkLst>
        <pc:spChg chg="mod">
          <ac:chgData name="Sanjibita Mishra" userId="07a486267a1c2d51" providerId="LiveId" clId="{2778B713-B201-41D5-8618-546F1402A9C7}" dt="2024-11-21T14:27:51.750" v="2161" actId="1076"/>
          <ac:spMkLst>
            <pc:docMk/>
            <pc:sldMk cId="2531096490" sldId="277"/>
            <ac:spMk id="2" creationId="{4873E6CB-F9DC-3426-3310-130133C9FBD2}"/>
          </ac:spMkLst>
        </pc:spChg>
        <pc:spChg chg="mod">
          <ac:chgData name="Sanjibita Mishra" userId="07a486267a1c2d51" providerId="LiveId" clId="{2778B713-B201-41D5-8618-546F1402A9C7}" dt="2024-11-21T14:27:24.813" v="2147" actId="20577"/>
          <ac:spMkLst>
            <pc:docMk/>
            <pc:sldMk cId="2531096490" sldId="277"/>
            <ac:spMk id="3" creationId="{97145317-E94C-6D1B-51BB-838928B30788}"/>
          </ac:spMkLst>
        </pc:spChg>
        <pc:spChg chg="add mod">
          <ac:chgData name="Sanjibita Mishra" userId="07a486267a1c2d51" providerId="LiveId" clId="{2778B713-B201-41D5-8618-546F1402A9C7}" dt="2024-11-21T14:37:41.946" v="2169" actId="14100"/>
          <ac:spMkLst>
            <pc:docMk/>
            <pc:sldMk cId="2531096490" sldId="277"/>
            <ac:spMk id="4" creationId="{BFBAF497-07CC-8A9A-9171-52230740010C}"/>
          </ac:spMkLst>
        </pc:spChg>
        <pc:spChg chg="add mod">
          <ac:chgData name="Sanjibita Mishra" userId="07a486267a1c2d51" providerId="LiveId" clId="{2778B713-B201-41D5-8618-546F1402A9C7}" dt="2024-11-21T14:38:39.684" v="2176" actId="255"/>
          <ac:spMkLst>
            <pc:docMk/>
            <pc:sldMk cId="2531096490" sldId="277"/>
            <ac:spMk id="6" creationId="{A19FF22C-D116-073A-49A2-347C774CD965}"/>
          </ac:spMkLst>
        </pc:spChg>
      </pc:sldChg>
      <pc:sldChg chg="delSp modSp add mod ord">
        <pc:chgData name="Sanjibita Mishra" userId="07a486267a1c2d51" providerId="LiveId" clId="{2778B713-B201-41D5-8618-546F1402A9C7}" dt="2024-11-22T13:38:02.768" v="2230" actId="2085"/>
        <pc:sldMkLst>
          <pc:docMk/>
          <pc:sldMk cId="3059283465" sldId="278"/>
        </pc:sldMkLst>
        <pc:spChg chg="del mod">
          <ac:chgData name="Sanjibita Mishra" userId="07a486267a1c2d51" providerId="LiveId" clId="{2778B713-B201-41D5-8618-546F1402A9C7}" dt="2024-11-21T14:39:08.938" v="2192" actId="21"/>
          <ac:spMkLst>
            <pc:docMk/>
            <pc:sldMk cId="3059283465" sldId="278"/>
            <ac:spMk id="2" creationId="{609559CF-DABF-14BC-06D4-3E40A9A2BE7A}"/>
          </ac:spMkLst>
        </pc:spChg>
        <pc:spChg chg="del mod">
          <ac:chgData name="Sanjibita Mishra" userId="07a486267a1c2d51" providerId="LiveId" clId="{2778B713-B201-41D5-8618-546F1402A9C7}" dt="2024-11-21T14:39:01.053" v="2190" actId="21"/>
          <ac:spMkLst>
            <pc:docMk/>
            <pc:sldMk cId="3059283465" sldId="278"/>
            <ac:spMk id="6" creationId="{6699B057-41B7-7F10-7E5B-EA9347E5BE9B}"/>
          </ac:spMkLst>
        </pc:spChg>
        <pc:spChg chg="mod">
          <ac:chgData name="Sanjibita Mishra" userId="07a486267a1c2d51" providerId="LiveId" clId="{2778B713-B201-41D5-8618-546F1402A9C7}" dt="2024-11-22T13:38:02.768" v="2230" actId="2085"/>
          <ac:spMkLst>
            <pc:docMk/>
            <pc:sldMk cId="3059283465" sldId="278"/>
            <ac:spMk id="10" creationId="{35CDE640-2DFF-F0B9-D513-DA35C02D0BDE}"/>
          </ac:spMkLst>
        </pc:spChg>
      </pc:sldChg>
      <pc:sldChg chg="new">
        <pc:chgData name="Sanjibita Mishra" userId="07a486267a1c2d51" providerId="LiveId" clId="{2778B713-B201-41D5-8618-546F1402A9C7}" dt="2024-11-22T11:22:05.037" v="2229" actId="680"/>
        <pc:sldMkLst>
          <pc:docMk/>
          <pc:sldMk cId="1145316214" sldId="279"/>
        </pc:sldMkLst>
      </pc:sldChg>
      <pc:sldMasterChg chg="setBg modSldLayout">
        <pc:chgData name="Sanjibita Mishra" userId="07a486267a1c2d51" providerId="LiveId" clId="{2778B713-B201-41D5-8618-546F1402A9C7}" dt="2024-11-21T08:11:46.285" v="478"/>
        <pc:sldMasterMkLst>
          <pc:docMk/>
          <pc:sldMasterMk cId="1175001574" sldId="2147484049"/>
        </pc:sldMasterMkLst>
        <pc:sldLayoutChg chg="setBg">
          <pc:chgData name="Sanjibita Mishra" userId="07a486267a1c2d51" providerId="LiveId" clId="{2778B713-B201-41D5-8618-546F1402A9C7}" dt="2024-11-21T08:11:46.285" v="478"/>
          <pc:sldLayoutMkLst>
            <pc:docMk/>
            <pc:sldMasterMk cId="1175001574" sldId="2147484049"/>
            <pc:sldLayoutMk cId="3503557608" sldId="2147484050"/>
          </pc:sldLayoutMkLst>
        </pc:sldLayoutChg>
        <pc:sldLayoutChg chg="setBg">
          <pc:chgData name="Sanjibita Mishra" userId="07a486267a1c2d51" providerId="LiveId" clId="{2778B713-B201-41D5-8618-546F1402A9C7}" dt="2024-11-21T08:11:46.285" v="478"/>
          <pc:sldLayoutMkLst>
            <pc:docMk/>
            <pc:sldMasterMk cId="1175001574" sldId="2147484049"/>
            <pc:sldLayoutMk cId="2797199395" sldId="2147484051"/>
          </pc:sldLayoutMkLst>
        </pc:sldLayoutChg>
        <pc:sldLayoutChg chg="setBg">
          <pc:chgData name="Sanjibita Mishra" userId="07a486267a1c2d51" providerId="LiveId" clId="{2778B713-B201-41D5-8618-546F1402A9C7}" dt="2024-11-21T08:11:46.285" v="478"/>
          <pc:sldLayoutMkLst>
            <pc:docMk/>
            <pc:sldMasterMk cId="1175001574" sldId="2147484049"/>
            <pc:sldLayoutMk cId="3437881246" sldId="2147484052"/>
          </pc:sldLayoutMkLst>
        </pc:sldLayoutChg>
        <pc:sldLayoutChg chg="setBg">
          <pc:chgData name="Sanjibita Mishra" userId="07a486267a1c2d51" providerId="LiveId" clId="{2778B713-B201-41D5-8618-546F1402A9C7}" dt="2024-11-21T08:11:46.285" v="478"/>
          <pc:sldLayoutMkLst>
            <pc:docMk/>
            <pc:sldMasterMk cId="1175001574" sldId="2147484049"/>
            <pc:sldLayoutMk cId="556507880" sldId="2147484053"/>
          </pc:sldLayoutMkLst>
        </pc:sldLayoutChg>
        <pc:sldLayoutChg chg="setBg">
          <pc:chgData name="Sanjibita Mishra" userId="07a486267a1c2d51" providerId="LiveId" clId="{2778B713-B201-41D5-8618-546F1402A9C7}" dt="2024-11-21T08:11:46.285" v="478"/>
          <pc:sldLayoutMkLst>
            <pc:docMk/>
            <pc:sldMasterMk cId="1175001574" sldId="2147484049"/>
            <pc:sldLayoutMk cId="3706464193" sldId="2147484054"/>
          </pc:sldLayoutMkLst>
        </pc:sldLayoutChg>
        <pc:sldLayoutChg chg="setBg">
          <pc:chgData name="Sanjibita Mishra" userId="07a486267a1c2d51" providerId="LiveId" clId="{2778B713-B201-41D5-8618-546F1402A9C7}" dt="2024-11-21T08:11:46.285" v="478"/>
          <pc:sldLayoutMkLst>
            <pc:docMk/>
            <pc:sldMasterMk cId="1175001574" sldId="2147484049"/>
            <pc:sldLayoutMk cId="29373508" sldId="2147484055"/>
          </pc:sldLayoutMkLst>
        </pc:sldLayoutChg>
        <pc:sldLayoutChg chg="setBg">
          <pc:chgData name="Sanjibita Mishra" userId="07a486267a1c2d51" providerId="LiveId" clId="{2778B713-B201-41D5-8618-546F1402A9C7}" dt="2024-11-21T08:11:46.285" v="478"/>
          <pc:sldLayoutMkLst>
            <pc:docMk/>
            <pc:sldMasterMk cId="1175001574" sldId="2147484049"/>
            <pc:sldLayoutMk cId="2218121252" sldId="2147484056"/>
          </pc:sldLayoutMkLst>
        </pc:sldLayoutChg>
        <pc:sldLayoutChg chg="setBg">
          <pc:chgData name="Sanjibita Mishra" userId="07a486267a1c2d51" providerId="LiveId" clId="{2778B713-B201-41D5-8618-546F1402A9C7}" dt="2024-11-21T08:11:46.285" v="478"/>
          <pc:sldLayoutMkLst>
            <pc:docMk/>
            <pc:sldMasterMk cId="1175001574" sldId="2147484049"/>
            <pc:sldLayoutMk cId="672830924" sldId="2147484057"/>
          </pc:sldLayoutMkLst>
        </pc:sldLayoutChg>
        <pc:sldLayoutChg chg="setBg">
          <pc:chgData name="Sanjibita Mishra" userId="07a486267a1c2d51" providerId="LiveId" clId="{2778B713-B201-41D5-8618-546F1402A9C7}" dt="2024-11-21T08:11:46.285" v="478"/>
          <pc:sldLayoutMkLst>
            <pc:docMk/>
            <pc:sldMasterMk cId="1175001574" sldId="2147484049"/>
            <pc:sldLayoutMk cId="1538837454" sldId="2147484058"/>
          </pc:sldLayoutMkLst>
        </pc:sldLayoutChg>
        <pc:sldLayoutChg chg="setBg">
          <pc:chgData name="Sanjibita Mishra" userId="07a486267a1c2d51" providerId="LiveId" clId="{2778B713-B201-41D5-8618-546F1402A9C7}" dt="2024-11-21T08:11:46.285" v="478"/>
          <pc:sldLayoutMkLst>
            <pc:docMk/>
            <pc:sldMasterMk cId="1175001574" sldId="2147484049"/>
            <pc:sldLayoutMk cId="353163508" sldId="2147484059"/>
          </pc:sldLayoutMkLst>
        </pc:sldLayoutChg>
        <pc:sldLayoutChg chg="setBg">
          <pc:chgData name="Sanjibita Mishra" userId="07a486267a1c2d51" providerId="LiveId" clId="{2778B713-B201-41D5-8618-546F1402A9C7}" dt="2024-11-21T08:11:46.285" v="478"/>
          <pc:sldLayoutMkLst>
            <pc:docMk/>
            <pc:sldMasterMk cId="1175001574" sldId="2147484049"/>
            <pc:sldLayoutMk cId="4159898513" sldId="2147484060"/>
          </pc:sldLayoutMkLst>
        </pc:sldLayoutChg>
        <pc:sldLayoutChg chg="setBg">
          <pc:chgData name="Sanjibita Mishra" userId="07a486267a1c2d51" providerId="LiveId" clId="{2778B713-B201-41D5-8618-546F1402A9C7}" dt="2024-11-21T08:11:46.285" v="478"/>
          <pc:sldLayoutMkLst>
            <pc:docMk/>
            <pc:sldMasterMk cId="1175001574" sldId="2147484049"/>
            <pc:sldLayoutMk cId="3128535772" sldId="2147484061"/>
          </pc:sldLayoutMkLst>
        </pc:sldLayoutChg>
        <pc:sldLayoutChg chg="setBg">
          <pc:chgData name="Sanjibita Mishra" userId="07a486267a1c2d51" providerId="LiveId" clId="{2778B713-B201-41D5-8618-546F1402A9C7}" dt="2024-11-21T08:11:46.285" v="478"/>
          <pc:sldLayoutMkLst>
            <pc:docMk/>
            <pc:sldMasterMk cId="1175001574" sldId="2147484049"/>
            <pc:sldLayoutMk cId="2185117471" sldId="2147484062"/>
          </pc:sldLayoutMkLst>
        </pc:sldLayoutChg>
        <pc:sldLayoutChg chg="setBg">
          <pc:chgData name="Sanjibita Mishra" userId="07a486267a1c2d51" providerId="LiveId" clId="{2778B713-B201-41D5-8618-546F1402A9C7}" dt="2024-11-21T08:11:46.285" v="478"/>
          <pc:sldLayoutMkLst>
            <pc:docMk/>
            <pc:sldMasterMk cId="1175001574" sldId="2147484049"/>
            <pc:sldLayoutMk cId="1552484713" sldId="2147484063"/>
          </pc:sldLayoutMkLst>
        </pc:sldLayoutChg>
        <pc:sldLayoutChg chg="setBg">
          <pc:chgData name="Sanjibita Mishra" userId="07a486267a1c2d51" providerId="LiveId" clId="{2778B713-B201-41D5-8618-546F1402A9C7}" dt="2024-11-21T08:11:46.285" v="478"/>
          <pc:sldLayoutMkLst>
            <pc:docMk/>
            <pc:sldMasterMk cId="1175001574" sldId="2147484049"/>
            <pc:sldLayoutMk cId="1384224184" sldId="2147484064"/>
          </pc:sldLayoutMkLst>
        </pc:sldLayoutChg>
        <pc:sldLayoutChg chg="setBg">
          <pc:chgData name="Sanjibita Mishra" userId="07a486267a1c2d51" providerId="LiveId" clId="{2778B713-B201-41D5-8618-546F1402A9C7}" dt="2024-11-21T08:11:46.285" v="478"/>
          <pc:sldLayoutMkLst>
            <pc:docMk/>
            <pc:sldMasterMk cId="1175001574" sldId="2147484049"/>
            <pc:sldLayoutMk cId="1328279109" sldId="2147484065"/>
          </pc:sldLayoutMkLst>
        </pc:sldLayoutChg>
        <pc:sldLayoutChg chg="setBg">
          <pc:chgData name="Sanjibita Mishra" userId="07a486267a1c2d51" providerId="LiveId" clId="{2778B713-B201-41D5-8618-546F1402A9C7}" dt="2024-11-21T08:11:46.285" v="478"/>
          <pc:sldLayoutMkLst>
            <pc:docMk/>
            <pc:sldMasterMk cId="1175001574" sldId="2147484049"/>
            <pc:sldLayoutMk cId="4000036655" sldId="21474840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B81C2-B835-4656-BD04-7AC2C9EE851E}"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B71B7-44F4-4101-9595-E25AFA58EDC0}" type="slidenum">
              <a:rPr lang="en-IN" smtClean="0"/>
              <a:t>‹#›</a:t>
            </a:fld>
            <a:endParaRPr lang="en-IN"/>
          </a:p>
        </p:txBody>
      </p:sp>
    </p:spTree>
    <p:extLst>
      <p:ext uri="{BB962C8B-B14F-4D97-AF65-F5344CB8AC3E}">
        <p14:creationId xmlns:p14="http://schemas.microsoft.com/office/powerpoint/2010/main" val="4124727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B71B7-44F4-4101-9595-E25AFA58EDC0}" type="slidenum">
              <a:rPr lang="en-IN" smtClean="0"/>
              <a:t>1</a:t>
            </a:fld>
            <a:endParaRPr lang="en-IN"/>
          </a:p>
        </p:txBody>
      </p:sp>
    </p:spTree>
    <p:extLst>
      <p:ext uri="{BB962C8B-B14F-4D97-AF65-F5344CB8AC3E}">
        <p14:creationId xmlns:p14="http://schemas.microsoft.com/office/powerpoint/2010/main" val="166260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B71B7-44F4-4101-9595-E25AFA58EDC0}" type="slidenum">
              <a:rPr lang="en-IN" smtClean="0"/>
              <a:t>11</a:t>
            </a:fld>
            <a:endParaRPr lang="en-IN"/>
          </a:p>
        </p:txBody>
      </p:sp>
    </p:spTree>
    <p:extLst>
      <p:ext uri="{BB962C8B-B14F-4D97-AF65-F5344CB8AC3E}">
        <p14:creationId xmlns:p14="http://schemas.microsoft.com/office/powerpoint/2010/main" val="10572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89FE6-00E0-1E6E-3624-2F0E552530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A13B0-7C31-C737-B50D-4455E2AC9F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3352ED-5C50-737E-C47D-DC004FA2ABD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8DF96FD-103A-40EA-530F-7B36463DD527}"/>
              </a:ext>
            </a:extLst>
          </p:cNvPr>
          <p:cNvSpPr>
            <a:spLocks noGrp="1"/>
          </p:cNvSpPr>
          <p:nvPr>
            <p:ph type="sldNum" sz="quarter" idx="5"/>
          </p:nvPr>
        </p:nvSpPr>
        <p:spPr/>
        <p:txBody>
          <a:bodyPr/>
          <a:lstStyle/>
          <a:p>
            <a:fld id="{D45B71B7-44F4-4101-9595-E25AFA58EDC0}" type="slidenum">
              <a:rPr lang="en-IN" smtClean="0"/>
              <a:t>12</a:t>
            </a:fld>
            <a:endParaRPr lang="en-IN"/>
          </a:p>
        </p:txBody>
      </p:sp>
    </p:spTree>
    <p:extLst>
      <p:ext uri="{BB962C8B-B14F-4D97-AF65-F5344CB8AC3E}">
        <p14:creationId xmlns:p14="http://schemas.microsoft.com/office/powerpoint/2010/main" val="1392137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B8A14-7C77-03E9-3E35-16C564CA8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79905-4B54-31F9-2DEE-527FEECDF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5B886B-68E3-D1D2-62F7-2EB0A431C2F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56E657A-2DB7-934A-27C7-369D44268B57}"/>
              </a:ext>
            </a:extLst>
          </p:cNvPr>
          <p:cNvSpPr>
            <a:spLocks noGrp="1"/>
          </p:cNvSpPr>
          <p:nvPr>
            <p:ph type="sldNum" sz="quarter" idx="5"/>
          </p:nvPr>
        </p:nvSpPr>
        <p:spPr/>
        <p:txBody>
          <a:bodyPr/>
          <a:lstStyle/>
          <a:p>
            <a:fld id="{D45B71B7-44F4-4101-9595-E25AFA58EDC0}" type="slidenum">
              <a:rPr lang="en-IN" smtClean="0"/>
              <a:t>13</a:t>
            </a:fld>
            <a:endParaRPr lang="en-IN"/>
          </a:p>
        </p:txBody>
      </p:sp>
    </p:spTree>
    <p:extLst>
      <p:ext uri="{BB962C8B-B14F-4D97-AF65-F5344CB8AC3E}">
        <p14:creationId xmlns:p14="http://schemas.microsoft.com/office/powerpoint/2010/main" val="119043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355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585F923-2783-4DB7-BC8E-3BF1D569BD40}"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35316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415989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28535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2185117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52484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138422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1328279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400003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279719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F923-2783-4DB7-BC8E-3BF1D569BD4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343788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85F923-2783-4DB7-BC8E-3BF1D569BD40}"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55650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85F923-2783-4DB7-BC8E-3BF1D569BD40}"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370646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85F923-2783-4DB7-BC8E-3BF1D569BD40}"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2937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5F923-2783-4DB7-BC8E-3BF1D569BD40}"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221812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5F923-2783-4DB7-BC8E-3BF1D569BD40}"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67283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5F923-2783-4DB7-BC8E-3BF1D569BD40}"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178954-2C30-4B2A-A5C3-099375B500F6}" type="slidenum">
              <a:rPr lang="en-IN" smtClean="0"/>
              <a:t>‹#›</a:t>
            </a:fld>
            <a:endParaRPr lang="en-IN"/>
          </a:p>
        </p:txBody>
      </p:sp>
    </p:spTree>
    <p:extLst>
      <p:ext uri="{BB962C8B-B14F-4D97-AF65-F5344CB8AC3E}">
        <p14:creationId xmlns:p14="http://schemas.microsoft.com/office/powerpoint/2010/main" val="153883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sharpenSoften amount="30000"/>
                    </a14:imgEffect>
                    <a14:imgEffect>
                      <a14:colorTemperature colorTemp="6023"/>
                    </a14:imgEffect>
                    <a14:imgEffect>
                      <a14:brightnessContrast bright="5000" contrast="8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585F923-2783-4DB7-BC8E-3BF1D569BD40}" type="datetimeFigureOut">
              <a:rPr lang="en-IN" smtClean="0"/>
              <a:t>26-11-2024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3178954-2C30-4B2A-A5C3-099375B500F6}" type="slidenum">
              <a:rPr lang="en-IN" smtClean="0"/>
              <a:t>‹#›</a:t>
            </a:fld>
            <a:endParaRPr lang="en-IN"/>
          </a:p>
        </p:txBody>
      </p:sp>
    </p:spTree>
    <p:extLst>
      <p:ext uri="{BB962C8B-B14F-4D97-AF65-F5344CB8AC3E}">
        <p14:creationId xmlns:p14="http://schemas.microsoft.com/office/powerpoint/2010/main" val="1175001574"/>
      </p:ext>
    </p:extLst>
  </p:cSld>
  <p:clrMap bg1="dk1" tx1="lt1" bg2="dk2" tx2="lt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92EAEA">
            <a:alpha val="96000"/>
          </a:srgbClr>
        </a:solidFill>
        <a:effectLst/>
      </p:bgPr>
    </p:bg>
    <p:spTree>
      <p:nvGrpSpPr>
        <p:cNvPr id="1" name="">
          <a:extLst>
            <a:ext uri="{FF2B5EF4-FFF2-40B4-BE49-F238E27FC236}">
              <a16:creationId xmlns:a16="http://schemas.microsoft.com/office/drawing/2014/main" id="{FC7D986B-034F-386F-1970-F1E81DD8FB9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B4A3813-3CCE-FCFD-3D4B-A399D63AC436}"/>
              </a:ext>
            </a:extLst>
          </p:cNvPr>
          <p:cNvSpPr txBox="1">
            <a:spLocks/>
          </p:cNvSpPr>
          <p:nvPr/>
        </p:nvSpPr>
        <p:spPr>
          <a:xfrm>
            <a:off x="4287520" y="1306788"/>
            <a:ext cx="7813040" cy="587633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buFont typeface="Wingdings" panose="05000000000000000000" pitchFamily="2" charset="2"/>
              <a:buChar char="§"/>
            </a:pPr>
            <a:endParaRPr lang="en-IN"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749CBD8C-96C4-B769-318C-CCD8CD81B06F}"/>
              </a:ext>
            </a:extLst>
          </p:cNvPr>
          <p:cNvSpPr txBox="1">
            <a:spLocks/>
          </p:cNvSpPr>
          <p:nvPr/>
        </p:nvSpPr>
        <p:spPr>
          <a:xfrm>
            <a:off x="6949440" y="1422400"/>
            <a:ext cx="4165600" cy="524641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3000" b="1" dirty="0">
              <a:solidFill>
                <a:schemeClr val="bg1"/>
              </a:solidFill>
            </a:endParaRPr>
          </a:p>
        </p:txBody>
      </p:sp>
      <p:pic>
        <p:nvPicPr>
          <p:cNvPr id="5" name="Picture 4">
            <a:extLst>
              <a:ext uri="{FF2B5EF4-FFF2-40B4-BE49-F238E27FC236}">
                <a16:creationId xmlns:a16="http://schemas.microsoft.com/office/drawing/2014/main" id="{06F8175B-61EB-EB60-C402-F9C4BC8B6B6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7917" l="10000" r="90000">
                        <a14:foregroundMark x1="62361" y1="95833" x2="62639" y2="97917"/>
                      </a14:backgroundRemoval>
                    </a14:imgEffect>
                  </a14:imgLayer>
                </a14:imgProps>
              </a:ext>
              <a:ext uri="{28A0092B-C50C-407E-A947-70E740481C1C}">
                <a14:useLocalDpi xmlns:a14="http://schemas.microsoft.com/office/drawing/2010/main" val="0"/>
              </a:ext>
            </a:extLst>
          </a:blip>
          <a:stretch>
            <a:fillRect/>
          </a:stretch>
        </p:blipFill>
        <p:spPr>
          <a:xfrm>
            <a:off x="-57873" y="0"/>
            <a:ext cx="12307746" cy="6858000"/>
          </a:xfrm>
          <a:prstGeom prst="rect">
            <a:avLst/>
          </a:prstGeom>
        </p:spPr>
      </p:pic>
      <p:sp>
        <p:nvSpPr>
          <p:cNvPr id="9" name="Rectangle 8">
            <a:extLst>
              <a:ext uri="{FF2B5EF4-FFF2-40B4-BE49-F238E27FC236}">
                <a16:creationId xmlns:a16="http://schemas.microsoft.com/office/drawing/2014/main" id="{753E443E-57CF-A389-78BF-08335F3B38D1}"/>
              </a:ext>
            </a:extLst>
          </p:cNvPr>
          <p:cNvSpPr/>
          <p:nvPr/>
        </p:nvSpPr>
        <p:spPr>
          <a:xfrm>
            <a:off x="0" y="5263001"/>
            <a:ext cx="12192000" cy="868102"/>
          </a:xfrm>
          <a:prstGeom prst="rect">
            <a:avLst/>
          </a:prstGeom>
          <a:solidFill>
            <a:schemeClr val="tx1">
              <a:alpha val="78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Bahnschrift SemiBold Condensed" panose="020B0502040204020203" pitchFamily="34" charset="0"/>
              </a:rPr>
              <a:t>TOPIC: STROKE PATIENT HEALTHCARE</a:t>
            </a:r>
            <a:endParaRPr lang="en-IN" sz="4800" b="1" dirty="0">
              <a:solidFill>
                <a:schemeClr val="bg1"/>
              </a:solidFill>
              <a:latin typeface="Bahnschrift SemiBold Condensed" panose="020B0502040204020203" pitchFamily="34" charset="0"/>
            </a:endParaRPr>
          </a:p>
        </p:txBody>
      </p:sp>
      <p:sp>
        <p:nvSpPr>
          <p:cNvPr id="10" name="TextBox 9">
            <a:extLst>
              <a:ext uri="{FF2B5EF4-FFF2-40B4-BE49-F238E27FC236}">
                <a16:creationId xmlns:a16="http://schemas.microsoft.com/office/drawing/2014/main" id="{35CDE640-2DFF-F0B9-D513-DA35C02D0BDE}"/>
              </a:ext>
            </a:extLst>
          </p:cNvPr>
          <p:cNvSpPr txBox="1"/>
          <p:nvPr/>
        </p:nvSpPr>
        <p:spPr>
          <a:xfrm>
            <a:off x="8194040" y="6457890"/>
            <a:ext cx="4165600" cy="400110"/>
          </a:xfrm>
          <a:prstGeom prst="rect">
            <a:avLst/>
          </a:prstGeom>
          <a:noFill/>
          <a:ln cmpd="dbl">
            <a:noFill/>
          </a:ln>
        </p:spPr>
        <p:txBody>
          <a:bodyPr wrap="square" rtlCol="0">
            <a:spAutoFit/>
          </a:bodyPr>
          <a:lstStyle/>
          <a:p>
            <a:r>
              <a:rPr lang="en-US" sz="2000" b="1" dirty="0">
                <a:solidFill>
                  <a:schemeClr val="bg1"/>
                </a:solidFill>
                <a:latin typeface="+mj-lt"/>
              </a:rPr>
              <a:t>Presented By: Sanjibita Mishra</a:t>
            </a:r>
            <a:endParaRPr lang="en-IN" sz="2000" b="1" dirty="0">
              <a:solidFill>
                <a:schemeClr val="bg1"/>
              </a:solidFill>
              <a:latin typeface="+mj-lt"/>
            </a:endParaRPr>
          </a:p>
        </p:txBody>
      </p:sp>
    </p:spTree>
    <p:extLst>
      <p:ext uri="{BB962C8B-B14F-4D97-AF65-F5344CB8AC3E}">
        <p14:creationId xmlns:p14="http://schemas.microsoft.com/office/powerpoint/2010/main" val="305928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3D7E616-7399-3C64-52DE-37D8B5394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D6B8EC-8ACE-B6AE-4BD2-CC1B8FFEE95A}"/>
              </a:ext>
            </a:extLst>
          </p:cNvPr>
          <p:cNvSpPr>
            <a:spLocks noGrp="1"/>
          </p:cNvSpPr>
          <p:nvPr>
            <p:ph type="ctrTitle"/>
          </p:nvPr>
        </p:nvSpPr>
        <p:spPr>
          <a:xfrm>
            <a:off x="7433218" y="0"/>
            <a:ext cx="4069231" cy="661219"/>
          </a:xfrm>
        </p:spPr>
        <p:txBody>
          <a:bodyPr>
            <a:noAutofit/>
          </a:bodyPr>
          <a:lstStyle/>
          <a:p>
            <a:r>
              <a:rPr lang="en-US" sz="3000" b="1" dirty="0">
                <a:solidFill>
                  <a:schemeClr val="bg1"/>
                </a:solidFill>
              </a:rPr>
              <a:t>Data visualization</a:t>
            </a:r>
            <a:endParaRPr lang="en-IN" sz="3000" b="1" dirty="0">
              <a:solidFill>
                <a:schemeClr val="bg1"/>
              </a:solidFill>
            </a:endParaRPr>
          </a:p>
        </p:txBody>
      </p:sp>
      <p:sp>
        <p:nvSpPr>
          <p:cNvPr id="4" name="TextBox 3">
            <a:extLst>
              <a:ext uri="{FF2B5EF4-FFF2-40B4-BE49-F238E27FC236}">
                <a16:creationId xmlns:a16="http://schemas.microsoft.com/office/drawing/2014/main" id="{03E45790-738F-B3A1-C319-18B85995D11C}"/>
              </a:ext>
            </a:extLst>
          </p:cNvPr>
          <p:cNvSpPr txBox="1"/>
          <p:nvPr/>
        </p:nvSpPr>
        <p:spPr>
          <a:xfrm>
            <a:off x="5753085" y="772464"/>
            <a:ext cx="3878746" cy="369332"/>
          </a:xfrm>
          <a:prstGeom prst="rect">
            <a:avLst/>
          </a:prstGeom>
          <a:noFill/>
        </p:spPr>
        <p:txBody>
          <a:bodyPr wrap="square">
            <a:spAutoFit/>
          </a:bodyPr>
          <a:lstStyle/>
          <a:p>
            <a:pPr marL="285750" indent="-285750">
              <a:buFont typeface="Wingdings" panose="05000000000000000000" pitchFamily="2" charset="2"/>
              <a:buChar char="§"/>
            </a:pPr>
            <a:r>
              <a:rPr lang="en-US" sz="1800" b="1" dirty="0">
                <a:solidFill>
                  <a:schemeClr val="bg1"/>
                </a:solidFill>
              </a:rPr>
              <a:t>Analysis for Categorical Data</a:t>
            </a:r>
            <a:endParaRPr lang="en-IN" dirty="0"/>
          </a:p>
        </p:txBody>
      </p:sp>
      <p:pic>
        <p:nvPicPr>
          <p:cNvPr id="8" name="Picture 7">
            <a:extLst>
              <a:ext uri="{FF2B5EF4-FFF2-40B4-BE49-F238E27FC236}">
                <a16:creationId xmlns:a16="http://schemas.microsoft.com/office/drawing/2014/main" id="{C8EB27DD-90BB-E97A-BA3E-1BA307034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054" y="1253041"/>
            <a:ext cx="5706139" cy="2700246"/>
          </a:xfrm>
          <a:prstGeom prst="rect">
            <a:avLst/>
          </a:prstGeom>
          <a:ln w="19050">
            <a:solidFill>
              <a:schemeClr val="bg1"/>
            </a:solidFill>
          </a:ln>
        </p:spPr>
      </p:pic>
      <p:sp>
        <p:nvSpPr>
          <p:cNvPr id="22" name="TextBox 21">
            <a:extLst>
              <a:ext uri="{FF2B5EF4-FFF2-40B4-BE49-F238E27FC236}">
                <a16:creationId xmlns:a16="http://schemas.microsoft.com/office/drawing/2014/main" id="{42DDB4C3-758A-EF9A-A66F-51C0B4CC63B4}"/>
              </a:ext>
            </a:extLst>
          </p:cNvPr>
          <p:cNvSpPr txBox="1"/>
          <p:nvPr/>
        </p:nvSpPr>
        <p:spPr>
          <a:xfrm>
            <a:off x="5753085" y="3995678"/>
            <a:ext cx="6217920" cy="2862322"/>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stroke count is slightly higher in urban areas compared to rural areas.</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Both urban and rural areas show relatively similar stroke counts, indicating no strong disparity between residence types.</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error bars suggest some variability in the data, with urban areas having a broader range compared to rural areas.</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distribution implies that residence type (urban or rural) may not be a significant factor influencing stroke occurrence.</a:t>
            </a:r>
          </a:p>
          <a:p>
            <a:pPr marL="285750" indent="-285750" algn="just">
              <a:buFont typeface="Wingdings" panose="05000000000000000000" pitchFamily="2" charset="2"/>
              <a:buChar char="§"/>
            </a:pP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612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9BCD77F-DA58-07BE-AA75-0CF4B1067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2C80A-1386-34C9-DCCC-FE8E28BB8957}"/>
              </a:ext>
            </a:extLst>
          </p:cNvPr>
          <p:cNvSpPr>
            <a:spLocks noGrp="1"/>
          </p:cNvSpPr>
          <p:nvPr>
            <p:ph type="ctrTitle"/>
          </p:nvPr>
        </p:nvSpPr>
        <p:spPr>
          <a:xfrm>
            <a:off x="7433218" y="0"/>
            <a:ext cx="4069231" cy="661219"/>
          </a:xfrm>
        </p:spPr>
        <p:txBody>
          <a:bodyPr>
            <a:noAutofit/>
          </a:bodyPr>
          <a:lstStyle/>
          <a:p>
            <a:r>
              <a:rPr lang="en-US" sz="3000" b="1" dirty="0">
                <a:solidFill>
                  <a:schemeClr val="bg1"/>
                </a:solidFill>
              </a:rPr>
              <a:t>Data visualization</a:t>
            </a:r>
            <a:endParaRPr lang="en-IN" sz="3000" b="1" dirty="0">
              <a:solidFill>
                <a:schemeClr val="bg1"/>
              </a:solidFill>
            </a:endParaRPr>
          </a:p>
        </p:txBody>
      </p:sp>
      <p:sp>
        <p:nvSpPr>
          <p:cNvPr id="4" name="TextBox 3">
            <a:extLst>
              <a:ext uri="{FF2B5EF4-FFF2-40B4-BE49-F238E27FC236}">
                <a16:creationId xmlns:a16="http://schemas.microsoft.com/office/drawing/2014/main" id="{45735098-DDAA-693B-E3FC-1BDF712E30A3}"/>
              </a:ext>
            </a:extLst>
          </p:cNvPr>
          <p:cNvSpPr txBox="1"/>
          <p:nvPr/>
        </p:nvSpPr>
        <p:spPr>
          <a:xfrm>
            <a:off x="5834365" y="756678"/>
            <a:ext cx="3878746" cy="369332"/>
          </a:xfrm>
          <a:prstGeom prst="rect">
            <a:avLst/>
          </a:prstGeom>
          <a:noFill/>
        </p:spPr>
        <p:txBody>
          <a:bodyPr wrap="square">
            <a:spAutoFit/>
          </a:bodyPr>
          <a:lstStyle/>
          <a:p>
            <a:pPr marL="285750" indent="-285750">
              <a:buFont typeface="Wingdings" panose="05000000000000000000" pitchFamily="2" charset="2"/>
              <a:buChar char="§"/>
            </a:pPr>
            <a:r>
              <a:rPr lang="en-US" sz="1800" b="1" dirty="0">
                <a:solidFill>
                  <a:schemeClr val="bg1"/>
                </a:solidFill>
              </a:rPr>
              <a:t>Analysis for Categorical Data</a:t>
            </a:r>
            <a:endParaRPr lang="en-IN" dirty="0"/>
          </a:p>
        </p:txBody>
      </p:sp>
      <p:pic>
        <p:nvPicPr>
          <p:cNvPr id="8" name="Picture 7">
            <a:extLst>
              <a:ext uri="{FF2B5EF4-FFF2-40B4-BE49-F238E27FC236}">
                <a16:creationId xmlns:a16="http://schemas.microsoft.com/office/drawing/2014/main" id="{F0D59E7E-D9BC-8A75-60EE-E643FBD2F1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21469"/>
            <a:ext cx="5317785" cy="2700246"/>
          </a:xfrm>
          <a:prstGeom prst="rect">
            <a:avLst/>
          </a:prstGeom>
          <a:ln w="19050">
            <a:solidFill>
              <a:schemeClr val="bg1"/>
            </a:solidFill>
          </a:ln>
        </p:spPr>
      </p:pic>
      <p:sp>
        <p:nvSpPr>
          <p:cNvPr id="22" name="TextBox 21">
            <a:extLst>
              <a:ext uri="{FF2B5EF4-FFF2-40B4-BE49-F238E27FC236}">
                <a16:creationId xmlns:a16="http://schemas.microsoft.com/office/drawing/2014/main" id="{8B306929-8D09-C1CD-A87C-24AF0DF9B8CE}"/>
              </a:ext>
            </a:extLst>
          </p:cNvPr>
          <p:cNvSpPr txBox="1"/>
          <p:nvPr/>
        </p:nvSpPr>
        <p:spPr>
          <a:xfrm>
            <a:off x="5834365" y="4158238"/>
            <a:ext cx="6217920" cy="2585323"/>
          </a:xfrm>
          <a:prstGeom prst="rect">
            <a:avLst/>
          </a:prstGeom>
          <a:noFill/>
        </p:spPr>
        <p:txBody>
          <a:bodyPr wrap="square">
            <a:spAutoFit/>
          </a:bodyPr>
          <a:lstStyle/>
          <a:p>
            <a:pPr marL="285750" indent="-285750" algn="just">
              <a:buFont typeface="Wingdings" panose="05000000000000000000" pitchFamily="2" charset="2"/>
              <a:buChar char="§"/>
            </a:pPr>
            <a: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distribution of genders in the dataset is ad follows:</a:t>
            </a:r>
          </a:p>
          <a:p>
            <a:pPr marL="285750" indent="-285750" algn="just">
              <a:buFont typeface="Wingdings" panose="05000000000000000000" pitchFamily="2" charset="2"/>
              <a:buChar char="§"/>
            </a:pPr>
            <a: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Female: 2,994 individuals</a:t>
            </a:r>
          </a:p>
          <a:p>
            <a:pPr marL="285750" indent="-285750" algn="just">
              <a:buFont typeface="Wingdings" panose="05000000000000000000" pitchFamily="2" charset="2"/>
              <a:buChar char="§"/>
            </a:pPr>
            <a: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Male: 2,115 individuals</a:t>
            </a:r>
          </a:p>
          <a:p>
            <a:pPr marL="285750" indent="-285750" algn="just">
              <a:buFont typeface="Wingdings" panose="05000000000000000000" pitchFamily="2" charset="2"/>
              <a:buChar char="§"/>
            </a:pPr>
            <a: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Other: 1 individual</a:t>
            </a:r>
          </a:p>
          <a:p>
            <a:pPr marL="285750" indent="-285750" algn="just">
              <a:buFont typeface="Wingdings" panose="05000000000000000000" pitchFamily="2" charset="2"/>
              <a:buChar char="§"/>
            </a:pPr>
            <a: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dataset is predominantly composed of female and male entries, with a minimal representation from the "Other" category.</a:t>
            </a:r>
          </a:p>
          <a:p>
            <a:pPr algn="just"/>
            <a:b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626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E63FF1F-AD71-C9C9-E46B-20D4C58299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30EA5-C2CD-A345-3AB6-871A454E109F}"/>
              </a:ext>
            </a:extLst>
          </p:cNvPr>
          <p:cNvSpPr>
            <a:spLocks noGrp="1"/>
          </p:cNvSpPr>
          <p:nvPr>
            <p:ph type="ctrTitle"/>
          </p:nvPr>
        </p:nvSpPr>
        <p:spPr>
          <a:xfrm>
            <a:off x="7433218" y="0"/>
            <a:ext cx="4069231" cy="661219"/>
          </a:xfrm>
        </p:spPr>
        <p:txBody>
          <a:bodyPr>
            <a:noAutofit/>
          </a:bodyPr>
          <a:lstStyle/>
          <a:p>
            <a:r>
              <a:rPr lang="en-US" sz="3000" b="1" dirty="0">
                <a:solidFill>
                  <a:schemeClr val="bg1"/>
                </a:solidFill>
              </a:rPr>
              <a:t>Data visualization</a:t>
            </a:r>
            <a:endParaRPr lang="en-IN" sz="3000" b="1" dirty="0">
              <a:solidFill>
                <a:schemeClr val="bg1"/>
              </a:solidFill>
            </a:endParaRPr>
          </a:p>
        </p:txBody>
      </p:sp>
      <p:sp>
        <p:nvSpPr>
          <p:cNvPr id="4" name="TextBox 3">
            <a:extLst>
              <a:ext uri="{FF2B5EF4-FFF2-40B4-BE49-F238E27FC236}">
                <a16:creationId xmlns:a16="http://schemas.microsoft.com/office/drawing/2014/main" id="{2BA43A78-CD80-35BF-6CCF-561F40CB425F}"/>
              </a:ext>
            </a:extLst>
          </p:cNvPr>
          <p:cNvSpPr txBox="1"/>
          <p:nvPr/>
        </p:nvSpPr>
        <p:spPr>
          <a:xfrm>
            <a:off x="5844525" y="805728"/>
            <a:ext cx="3878746" cy="369332"/>
          </a:xfrm>
          <a:prstGeom prst="rect">
            <a:avLst/>
          </a:prstGeom>
          <a:noFill/>
        </p:spPr>
        <p:txBody>
          <a:bodyPr wrap="square">
            <a:spAutoFit/>
          </a:bodyPr>
          <a:lstStyle/>
          <a:p>
            <a:pPr marL="285750" indent="-285750">
              <a:buFont typeface="Wingdings" panose="05000000000000000000" pitchFamily="2" charset="2"/>
              <a:buChar char="§"/>
            </a:pPr>
            <a:r>
              <a:rPr lang="en-US" sz="1800" b="1" dirty="0">
                <a:solidFill>
                  <a:schemeClr val="bg1"/>
                </a:solidFill>
              </a:rPr>
              <a:t>Analysis for Categorical Data</a:t>
            </a:r>
            <a:endParaRPr lang="en-IN" dirty="0"/>
          </a:p>
        </p:txBody>
      </p:sp>
      <p:pic>
        <p:nvPicPr>
          <p:cNvPr id="8" name="Picture 7">
            <a:extLst>
              <a:ext uri="{FF2B5EF4-FFF2-40B4-BE49-F238E27FC236}">
                <a16:creationId xmlns:a16="http://schemas.microsoft.com/office/drawing/2014/main" id="{3C18B8A5-1BB7-00A6-6CD3-3972AC2960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49441" y="1307241"/>
            <a:ext cx="4277412" cy="2700246"/>
          </a:xfrm>
          <a:prstGeom prst="rect">
            <a:avLst/>
          </a:prstGeom>
          <a:ln w="19050">
            <a:solidFill>
              <a:schemeClr val="bg1"/>
            </a:solidFill>
          </a:ln>
        </p:spPr>
      </p:pic>
      <p:sp>
        <p:nvSpPr>
          <p:cNvPr id="22" name="TextBox 21">
            <a:extLst>
              <a:ext uri="{FF2B5EF4-FFF2-40B4-BE49-F238E27FC236}">
                <a16:creationId xmlns:a16="http://schemas.microsoft.com/office/drawing/2014/main" id="{DB9B18E7-7E33-9C73-3E3A-B1785B4EF9D0}"/>
              </a:ext>
            </a:extLst>
          </p:cNvPr>
          <p:cNvSpPr txBox="1"/>
          <p:nvPr/>
        </p:nvSpPr>
        <p:spPr>
          <a:xfrm>
            <a:off x="5844525" y="4188718"/>
            <a:ext cx="6217920" cy="2031325"/>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95.1% of the individuals did not experience a stroke (labeled as "0"), while 4.9% experienced a stroke (labeled as "1").</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distribution shows that stroke occurrences are relatively rare in the dataset, making up a small fraction of the total population.</a:t>
            </a:r>
          </a:p>
          <a:p>
            <a:pPr algn="just"/>
            <a:b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749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FC5566-0D54-8512-F75B-0B5308BF9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6321ED-235E-C986-4013-E0908E411196}"/>
              </a:ext>
            </a:extLst>
          </p:cNvPr>
          <p:cNvSpPr>
            <a:spLocks noGrp="1"/>
          </p:cNvSpPr>
          <p:nvPr>
            <p:ph type="ctrTitle"/>
          </p:nvPr>
        </p:nvSpPr>
        <p:spPr>
          <a:xfrm>
            <a:off x="7433218" y="0"/>
            <a:ext cx="4069231" cy="661219"/>
          </a:xfrm>
        </p:spPr>
        <p:txBody>
          <a:bodyPr>
            <a:noAutofit/>
          </a:bodyPr>
          <a:lstStyle/>
          <a:p>
            <a:r>
              <a:rPr lang="en-US" sz="3000" b="1" dirty="0">
                <a:solidFill>
                  <a:schemeClr val="bg1"/>
                </a:solidFill>
              </a:rPr>
              <a:t>Data visualization</a:t>
            </a:r>
            <a:endParaRPr lang="en-IN" sz="3000" b="1" dirty="0">
              <a:solidFill>
                <a:schemeClr val="bg1"/>
              </a:solidFill>
            </a:endParaRPr>
          </a:p>
        </p:txBody>
      </p:sp>
      <p:sp>
        <p:nvSpPr>
          <p:cNvPr id="4" name="TextBox 3">
            <a:extLst>
              <a:ext uri="{FF2B5EF4-FFF2-40B4-BE49-F238E27FC236}">
                <a16:creationId xmlns:a16="http://schemas.microsoft.com/office/drawing/2014/main" id="{4E9E2930-A218-2505-EEEC-A6A5FCADDAE6}"/>
              </a:ext>
            </a:extLst>
          </p:cNvPr>
          <p:cNvSpPr txBox="1"/>
          <p:nvPr/>
        </p:nvSpPr>
        <p:spPr>
          <a:xfrm>
            <a:off x="5974080" y="786707"/>
            <a:ext cx="3878746" cy="369332"/>
          </a:xfrm>
          <a:prstGeom prst="rect">
            <a:avLst/>
          </a:prstGeom>
          <a:noFill/>
        </p:spPr>
        <p:txBody>
          <a:bodyPr wrap="square">
            <a:spAutoFit/>
          </a:bodyPr>
          <a:lstStyle/>
          <a:p>
            <a:pPr marL="285750" indent="-285750">
              <a:buFont typeface="Wingdings" panose="05000000000000000000" pitchFamily="2" charset="2"/>
              <a:buChar char="§"/>
            </a:pPr>
            <a:r>
              <a:rPr lang="en-US" sz="1800" b="1" dirty="0">
                <a:solidFill>
                  <a:schemeClr val="bg1"/>
                </a:solidFill>
              </a:rPr>
              <a:t>Analysis for Categorical Data</a:t>
            </a:r>
            <a:endParaRPr lang="en-IN" dirty="0"/>
          </a:p>
        </p:txBody>
      </p:sp>
      <p:pic>
        <p:nvPicPr>
          <p:cNvPr id="8" name="Picture 7">
            <a:extLst>
              <a:ext uri="{FF2B5EF4-FFF2-40B4-BE49-F238E27FC236}">
                <a16:creationId xmlns:a16="http://schemas.microsoft.com/office/drawing/2014/main" id="{95ADA1B3-44A0-CBC9-2448-DB584C253A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56653" y="1332456"/>
            <a:ext cx="5252773" cy="2521205"/>
          </a:xfrm>
          <a:prstGeom prst="rect">
            <a:avLst/>
          </a:prstGeom>
          <a:ln w="19050">
            <a:solidFill>
              <a:schemeClr val="bg1"/>
            </a:solidFill>
          </a:ln>
        </p:spPr>
      </p:pic>
      <p:sp>
        <p:nvSpPr>
          <p:cNvPr id="22" name="TextBox 21">
            <a:extLst>
              <a:ext uri="{FF2B5EF4-FFF2-40B4-BE49-F238E27FC236}">
                <a16:creationId xmlns:a16="http://schemas.microsoft.com/office/drawing/2014/main" id="{EC1A998D-ADA3-74FA-046D-ECE907CD9FA6}"/>
              </a:ext>
            </a:extLst>
          </p:cNvPr>
          <p:cNvSpPr txBox="1"/>
          <p:nvPr/>
        </p:nvSpPr>
        <p:spPr>
          <a:xfrm>
            <a:off x="5974080" y="4030078"/>
            <a:ext cx="6217920"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Self-employed individuals have the highest stroke count among all work types.</a:t>
            </a:r>
          </a:p>
          <a:p>
            <a:pPr marL="285750" indent="-285750" algn="l">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Those working in Private and Government jobs show a lower stroke count compared to self-employed individuals but higher than children or individuals who never worked.</a:t>
            </a:r>
          </a:p>
          <a:p>
            <a:pPr marL="285750" indent="-285750" algn="l">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Children and individuals who have never worked exhibit the lowest stroke counts.</a:t>
            </a:r>
          </a:p>
          <a:p>
            <a:pPr marL="285750" indent="-285750" algn="l">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data suggests a possible correlation between employment type and stroke occurrence, with self-employment associated with a higher stroke count.</a:t>
            </a:r>
          </a:p>
        </p:txBody>
      </p:sp>
    </p:spTree>
    <p:extLst>
      <p:ext uri="{BB962C8B-B14F-4D97-AF65-F5344CB8AC3E}">
        <p14:creationId xmlns:p14="http://schemas.microsoft.com/office/powerpoint/2010/main" val="164464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F002144-DE95-C5DF-24CD-D2CB389FB9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198C6B-97F9-EA5D-D4AD-85A14EF102C3}"/>
              </a:ext>
            </a:extLst>
          </p:cNvPr>
          <p:cNvSpPr>
            <a:spLocks noGrp="1"/>
          </p:cNvSpPr>
          <p:nvPr>
            <p:ph type="ctrTitle"/>
          </p:nvPr>
        </p:nvSpPr>
        <p:spPr>
          <a:xfrm>
            <a:off x="7433218" y="0"/>
            <a:ext cx="4069231" cy="661219"/>
          </a:xfrm>
        </p:spPr>
        <p:txBody>
          <a:bodyPr>
            <a:noAutofit/>
          </a:bodyPr>
          <a:lstStyle/>
          <a:p>
            <a:r>
              <a:rPr lang="en-US" sz="3000" b="1" dirty="0">
                <a:solidFill>
                  <a:schemeClr val="bg1"/>
                </a:solidFill>
              </a:rPr>
              <a:t>Data visualization</a:t>
            </a:r>
            <a:endParaRPr lang="en-IN" sz="3000" b="1" dirty="0">
              <a:solidFill>
                <a:schemeClr val="bg1"/>
              </a:solidFill>
            </a:endParaRPr>
          </a:p>
        </p:txBody>
      </p:sp>
      <p:sp>
        <p:nvSpPr>
          <p:cNvPr id="4" name="TextBox 3">
            <a:extLst>
              <a:ext uri="{FF2B5EF4-FFF2-40B4-BE49-F238E27FC236}">
                <a16:creationId xmlns:a16="http://schemas.microsoft.com/office/drawing/2014/main" id="{9088363C-F60C-5885-E278-9F9EA96A8EA5}"/>
              </a:ext>
            </a:extLst>
          </p:cNvPr>
          <p:cNvSpPr txBox="1"/>
          <p:nvPr/>
        </p:nvSpPr>
        <p:spPr>
          <a:xfrm>
            <a:off x="5817211" y="927226"/>
            <a:ext cx="4069231" cy="369332"/>
          </a:xfrm>
          <a:prstGeom prst="rect">
            <a:avLst/>
          </a:prstGeom>
          <a:noFill/>
        </p:spPr>
        <p:txBody>
          <a:bodyPr wrap="square">
            <a:spAutoFit/>
          </a:bodyPr>
          <a:lstStyle/>
          <a:p>
            <a:pPr marL="285750" indent="-285750">
              <a:buFont typeface="Wingdings" panose="05000000000000000000" pitchFamily="2" charset="2"/>
              <a:buChar char="§"/>
            </a:pPr>
            <a:r>
              <a:rPr lang="en-US" sz="1800" b="1" dirty="0">
                <a:solidFill>
                  <a:schemeClr val="bg1"/>
                </a:solidFill>
              </a:rPr>
              <a:t>Analysis for </a:t>
            </a:r>
            <a:r>
              <a:rPr lang="en-US" b="1" dirty="0">
                <a:solidFill>
                  <a:schemeClr val="bg1"/>
                </a:solidFill>
              </a:rPr>
              <a:t>Binary Number</a:t>
            </a:r>
            <a:r>
              <a:rPr lang="en-US" sz="1800" b="1" dirty="0">
                <a:solidFill>
                  <a:schemeClr val="bg1"/>
                </a:solidFill>
              </a:rPr>
              <a:t> Data</a:t>
            </a:r>
            <a:endParaRPr lang="en-IN" dirty="0"/>
          </a:p>
        </p:txBody>
      </p:sp>
      <p:pic>
        <p:nvPicPr>
          <p:cNvPr id="6" name="Picture 5">
            <a:extLst>
              <a:ext uri="{FF2B5EF4-FFF2-40B4-BE49-F238E27FC236}">
                <a16:creationId xmlns:a16="http://schemas.microsoft.com/office/drawing/2014/main" id="{827C81C6-C699-2624-AEC9-42ECC89F638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19892" y="1318092"/>
            <a:ext cx="5194315" cy="2455993"/>
          </a:xfrm>
          <a:prstGeom prst="rect">
            <a:avLst/>
          </a:prstGeom>
          <a:ln w="19050">
            <a:solidFill>
              <a:schemeClr val="bg1"/>
            </a:solidFill>
          </a:ln>
        </p:spPr>
      </p:pic>
      <p:sp>
        <p:nvSpPr>
          <p:cNvPr id="13" name="TextBox 12">
            <a:extLst>
              <a:ext uri="{FF2B5EF4-FFF2-40B4-BE49-F238E27FC236}">
                <a16:creationId xmlns:a16="http://schemas.microsoft.com/office/drawing/2014/main" id="{EC39DE9C-7372-E13A-831B-873CF89BA123}"/>
              </a:ext>
            </a:extLst>
          </p:cNvPr>
          <p:cNvSpPr txBox="1"/>
          <p:nvPr/>
        </p:nvSpPr>
        <p:spPr>
          <a:xfrm>
            <a:off x="5817211" y="3795619"/>
            <a:ext cx="6176159" cy="3139321"/>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BMI distributions are similar for both groups (stroke = 0 and stroke = 1), with median BMI values close to each other.</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There is a slightly wider range of BMI values for individuals without a stroke (stroke = 0) compared to those with a stroke.</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Both groups have outliers at high BMI levels, but the non-stroke group (0) shows more frequent extreme outliers above 40.</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Overall, BMI does not show a clear distinction between stroke and non-stroke cases, as the distributions overlap considerably.</a:t>
            </a:r>
          </a:p>
        </p:txBody>
      </p:sp>
    </p:spTree>
    <p:extLst>
      <p:ext uri="{BB962C8B-B14F-4D97-AF65-F5344CB8AC3E}">
        <p14:creationId xmlns:p14="http://schemas.microsoft.com/office/powerpoint/2010/main" val="301472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B8A1CB8-232F-9FCB-76DD-B51A43452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8E416-C9B4-5DA1-E659-7B5C7716EBDA}"/>
              </a:ext>
            </a:extLst>
          </p:cNvPr>
          <p:cNvSpPr>
            <a:spLocks noGrp="1"/>
          </p:cNvSpPr>
          <p:nvPr>
            <p:ph type="ctrTitle"/>
          </p:nvPr>
        </p:nvSpPr>
        <p:spPr>
          <a:xfrm>
            <a:off x="7433218" y="0"/>
            <a:ext cx="4069231" cy="661219"/>
          </a:xfrm>
        </p:spPr>
        <p:txBody>
          <a:bodyPr>
            <a:noAutofit/>
          </a:bodyPr>
          <a:lstStyle/>
          <a:p>
            <a:r>
              <a:rPr lang="en-US" sz="3000" b="1" dirty="0">
                <a:solidFill>
                  <a:schemeClr val="bg1"/>
                </a:solidFill>
              </a:rPr>
              <a:t>Data visualization</a:t>
            </a:r>
            <a:endParaRPr lang="en-IN" sz="3000" b="1" dirty="0">
              <a:solidFill>
                <a:schemeClr val="bg1"/>
              </a:solidFill>
            </a:endParaRPr>
          </a:p>
        </p:txBody>
      </p:sp>
      <p:sp>
        <p:nvSpPr>
          <p:cNvPr id="4" name="TextBox 3">
            <a:extLst>
              <a:ext uri="{FF2B5EF4-FFF2-40B4-BE49-F238E27FC236}">
                <a16:creationId xmlns:a16="http://schemas.microsoft.com/office/drawing/2014/main" id="{6A363842-40B5-BA9B-8034-580953CFF0A0}"/>
              </a:ext>
            </a:extLst>
          </p:cNvPr>
          <p:cNvSpPr txBox="1"/>
          <p:nvPr/>
        </p:nvSpPr>
        <p:spPr>
          <a:xfrm>
            <a:off x="6096000" y="776761"/>
            <a:ext cx="4069231" cy="369332"/>
          </a:xfrm>
          <a:prstGeom prst="rect">
            <a:avLst/>
          </a:prstGeom>
          <a:noFill/>
        </p:spPr>
        <p:txBody>
          <a:bodyPr wrap="square">
            <a:spAutoFit/>
          </a:bodyPr>
          <a:lstStyle/>
          <a:p>
            <a:pPr marL="285750" indent="-285750">
              <a:buFont typeface="Wingdings" panose="05000000000000000000" pitchFamily="2" charset="2"/>
              <a:buChar char="§"/>
            </a:pPr>
            <a:r>
              <a:rPr lang="en-US" sz="1800" b="1" dirty="0">
                <a:solidFill>
                  <a:schemeClr val="bg1"/>
                </a:solidFill>
              </a:rPr>
              <a:t>Analysis for </a:t>
            </a:r>
            <a:r>
              <a:rPr lang="en-US" b="1" dirty="0">
                <a:solidFill>
                  <a:schemeClr val="bg1"/>
                </a:solidFill>
              </a:rPr>
              <a:t>Binary Number</a:t>
            </a:r>
            <a:r>
              <a:rPr lang="en-US" sz="1800" b="1" dirty="0">
                <a:solidFill>
                  <a:schemeClr val="bg1"/>
                </a:solidFill>
              </a:rPr>
              <a:t> Data</a:t>
            </a:r>
            <a:endParaRPr lang="en-IN" dirty="0"/>
          </a:p>
        </p:txBody>
      </p:sp>
      <p:pic>
        <p:nvPicPr>
          <p:cNvPr id="7" name="Picture 6">
            <a:extLst>
              <a:ext uri="{FF2B5EF4-FFF2-40B4-BE49-F238E27FC236}">
                <a16:creationId xmlns:a16="http://schemas.microsoft.com/office/drawing/2014/main" id="{1733476D-5049-567C-6EB4-76784E72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093" y="1261635"/>
            <a:ext cx="5365707" cy="2455992"/>
          </a:xfrm>
          <a:prstGeom prst="rect">
            <a:avLst/>
          </a:prstGeom>
          <a:ln w="19050">
            <a:solidFill>
              <a:schemeClr val="bg1"/>
            </a:solidFill>
          </a:ln>
        </p:spPr>
      </p:pic>
      <p:sp>
        <p:nvSpPr>
          <p:cNvPr id="3" name="TextBox 2">
            <a:extLst>
              <a:ext uri="{FF2B5EF4-FFF2-40B4-BE49-F238E27FC236}">
                <a16:creationId xmlns:a16="http://schemas.microsoft.com/office/drawing/2014/main" id="{DAB10C99-C63F-1BE9-81D4-4E5B41782B24}"/>
              </a:ext>
            </a:extLst>
          </p:cNvPr>
          <p:cNvSpPr txBox="1"/>
          <p:nvPr/>
        </p:nvSpPr>
        <p:spPr>
          <a:xfrm>
            <a:off x="6116154" y="3717627"/>
            <a:ext cx="5759600" cy="3416320"/>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Individuals without hypertension (0) have a significantly higher stroke count compared to those with hypertension (1).</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Although hypertension is a known risk factor for stroke, the count of strokes among those without hypertension is notably larger, which may indicate other contributing factors in these cases.</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distribution suggests that while hypertension is associated with stroke, strokes can also frequently occur in individuals without hypertension, emphasizing the need to consider additional risk factors.</a:t>
            </a:r>
          </a:p>
          <a:p>
            <a:pPr marL="285750" indent="-285750" algn="just">
              <a:buFont typeface="Arial" panose="020B0604020202020204" pitchFamily="34" charset="0"/>
              <a:buChar char="•"/>
            </a:pP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95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015DA17-29A3-738A-E189-CD88B5437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FAC51F-A582-799E-FD84-88815ED457CB}"/>
              </a:ext>
            </a:extLst>
          </p:cNvPr>
          <p:cNvSpPr>
            <a:spLocks noGrp="1"/>
          </p:cNvSpPr>
          <p:nvPr>
            <p:ph type="ctrTitle"/>
          </p:nvPr>
        </p:nvSpPr>
        <p:spPr>
          <a:xfrm>
            <a:off x="6075680" y="152400"/>
            <a:ext cx="4734560" cy="661219"/>
          </a:xfrm>
        </p:spPr>
        <p:txBody>
          <a:bodyPr>
            <a:noAutofit/>
          </a:bodyPr>
          <a:lstStyle/>
          <a:p>
            <a:r>
              <a:rPr lang="en-US" sz="4300" b="1" dirty="0">
                <a:solidFill>
                  <a:schemeClr val="bg1"/>
                </a:solidFill>
              </a:rPr>
              <a:t>Data ENCODING</a:t>
            </a:r>
            <a:endParaRPr lang="en-IN" sz="4300" b="1" dirty="0">
              <a:solidFill>
                <a:schemeClr val="bg1"/>
              </a:solidFill>
            </a:endParaRPr>
          </a:p>
        </p:txBody>
      </p:sp>
      <p:pic>
        <p:nvPicPr>
          <p:cNvPr id="5" name="Picture 4">
            <a:extLst>
              <a:ext uri="{FF2B5EF4-FFF2-40B4-BE49-F238E27FC236}">
                <a16:creationId xmlns:a16="http://schemas.microsoft.com/office/drawing/2014/main" id="{6694AB5B-F454-4821-82E3-D8CE87129605}"/>
              </a:ext>
            </a:extLst>
          </p:cNvPr>
          <p:cNvPicPr>
            <a:picLocks noChangeAspect="1"/>
          </p:cNvPicPr>
          <p:nvPr/>
        </p:nvPicPr>
        <p:blipFill>
          <a:blip r:embed="rId2">
            <a:extLst>
              <a:ext uri="{28A0092B-C50C-407E-A947-70E740481C1C}">
                <a14:useLocalDpi xmlns:a14="http://schemas.microsoft.com/office/drawing/2010/main" val="0"/>
              </a:ext>
            </a:extLst>
          </a:blip>
          <a:srcRect l="2372" r="1574"/>
          <a:stretch/>
        </p:blipFill>
        <p:spPr>
          <a:xfrm>
            <a:off x="4765040" y="923290"/>
            <a:ext cx="7355840" cy="5853430"/>
          </a:xfrm>
          <a:prstGeom prst="rect">
            <a:avLst/>
          </a:prstGeom>
          <a:ln w="19050">
            <a:solidFill>
              <a:schemeClr val="bg1"/>
            </a:solidFill>
          </a:ln>
        </p:spPr>
      </p:pic>
    </p:spTree>
    <p:extLst>
      <p:ext uri="{BB962C8B-B14F-4D97-AF65-F5344CB8AC3E}">
        <p14:creationId xmlns:p14="http://schemas.microsoft.com/office/powerpoint/2010/main" val="243999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E432414-3E6F-625B-FEB2-F10A88775D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0D7FE-CDF9-845F-610E-898650EA9934}"/>
              </a:ext>
            </a:extLst>
          </p:cNvPr>
          <p:cNvSpPr>
            <a:spLocks noGrp="1"/>
          </p:cNvSpPr>
          <p:nvPr>
            <p:ph type="ctrTitle"/>
          </p:nvPr>
        </p:nvSpPr>
        <p:spPr>
          <a:xfrm>
            <a:off x="6695440" y="179028"/>
            <a:ext cx="3403600" cy="468179"/>
          </a:xfrm>
        </p:spPr>
        <p:txBody>
          <a:bodyPr>
            <a:noAutofit/>
          </a:bodyPr>
          <a:lstStyle/>
          <a:p>
            <a:r>
              <a:rPr lang="en-US" sz="3000" b="1" dirty="0">
                <a:solidFill>
                  <a:schemeClr val="bg1"/>
                </a:solidFill>
              </a:rPr>
              <a:t>MODEL BUILDING</a:t>
            </a:r>
            <a:endParaRPr lang="en-IN" sz="3000" b="1" dirty="0">
              <a:solidFill>
                <a:schemeClr val="bg1"/>
              </a:solidFill>
            </a:endParaRPr>
          </a:p>
        </p:txBody>
      </p:sp>
      <p:pic>
        <p:nvPicPr>
          <p:cNvPr id="4" name="Picture 3">
            <a:extLst>
              <a:ext uri="{FF2B5EF4-FFF2-40B4-BE49-F238E27FC236}">
                <a16:creationId xmlns:a16="http://schemas.microsoft.com/office/drawing/2014/main" id="{9995AE95-6F6C-4405-C4A3-5B901C3B5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920" y="869499"/>
            <a:ext cx="7406640" cy="2696661"/>
          </a:xfrm>
          <a:prstGeom prst="rect">
            <a:avLst/>
          </a:prstGeom>
          <a:ln w="19050">
            <a:solidFill>
              <a:schemeClr val="bg1"/>
            </a:solidFill>
          </a:ln>
        </p:spPr>
      </p:pic>
      <p:pic>
        <p:nvPicPr>
          <p:cNvPr id="6" name="Picture 5">
            <a:extLst>
              <a:ext uri="{FF2B5EF4-FFF2-40B4-BE49-F238E27FC236}">
                <a16:creationId xmlns:a16="http://schemas.microsoft.com/office/drawing/2014/main" id="{4A9EB2FD-61A0-00CB-DB3A-D9F1FC4672E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93920" y="3875221"/>
            <a:ext cx="7406640" cy="2696661"/>
          </a:xfrm>
          <a:prstGeom prst="rect">
            <a:avLst/>
          </a:prstGeom>
          <a:ln w="19050">
            <a:solidFill>
              <a:schemeClr val="bg1"/>
            </a:solidFill>
          </a:ln>
        </p:spPr>
      </p:pic>
    </p:spTree>
    <p:extLst>
      <p:ext uri="{BB962C8B-B14F-4D97-AF65-F5344CB8AC3E}">
        <p14:creationId xmlns:p14="http://schemas.microsoft.com/office/powerpoint/2010/main" val="104422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CEDB82-1271-D37D-C1EB-6AD782CB0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F4EDAF-F489-F716-2E4D-19E45860F517}"/>
              </a:ext>
            </a:extLst>
          </p:cNvPr>
          <p:cNvSpPr>
            <a:spLocks noGrp="1"/>
          </p:cNvSpPr>
          <p:nvPr>
            <p:ph type="ctrTitle"/>
          </p:nvPr>
        </p:nvSpPr>
        <p:spPr>
          <a:xfrm>
            <a:off x="6695440" y="179028"/>
            <a:ext cx="3403600" cy="468179"/>
          </a:xfrm>
        </p:spPr>
        <p:txBody>
          <a:bodyPr>
            <a:noAutofit/>
          </a:bodyPr>
          <a:lstStyle/>
          <a:p>
            <a:r>
              <a:rPr lang="en-US" sz="3000" b="1" dirty="0">
                <a:solidFill>
                  <a:schemeClr val="bg1"/>
                </a:solidFill>
              </a:rPr>
              <a:t>MODEL BUILDING</a:t>
            </a:r>
            <a:endParaRPr lang="en-IN" sz="3000" b="1" dirty="0">
              <a:solidFill>
                <a:schemeClr val="bg1"/>
              </a:solidFill>
            </a:endParaRPr>
          </a:p>
        </p:txBody>
      </p:sp>
      <p:pic>
        <p:nvPicPr>
          <p:cNvPr id="4" name="Picture 3">
            <a:extLst>
              <a:ext uri="{FF2B5EF4-FFF2-40B4-BE49-F238E27FC236}">
                <a16:creationId xmlns:a16="http://schemas.microsoft.com/office/drawing/2014/main" id="{A48BF217-CF19-7DA9-14E1-FFB6B9DDF8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93920" y="869499"/>
            <a:ext cx="7297626" cy="2696661"/>
          </a:xfrm>
          <a:prstGeom prst="rect">
            <a:avLst/>
          </a:prstGeom>
          <a:ln w="19050">
            <a:solidFill>
              <a:schemeClr val="bg1"/>
            </a:solidFill>
          </a:ln>
        </p:spPr>
      </p:pic>
      <p:pic>
        <p:nvPicPr>
          <p:cNvPr id="6" name="Picture 5">
            <a:extLst>
              <a:ext uri="{FF2B5EF4-FFF2-40B4-BE49-F238E27FC236}">
                <a16:creationId xmlns:a16="http://schemas.microsoft.com/office/drawing/2014/main" id="{8D827C6A-C36E-1986-A970-E0BF5FC58D5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93920" y="3875221"/>
            <a:ext cx="7338597" cy="2696661"/>
          </a:xfrm>
          <a:prstGeom prst="rect">
            <a:avLst/>
          </a:prstGeom>
          <a:ln w="19050">
            <a:solidFill>
              <a:schemeClr val="bg1"/>
            </a:solidFill>
          </a:ln>
        </p:spPr>
      </p:pic>
    </p:spTree>
    <p:extLst>
      <p:ext uri="{BB962C8B-B14F-4D97-AF65-F5344CB8AC3E}">
        <p14:creationId xmlns:p14="http://schemas.microsoft.com/office/powerpoint/2010/main" val="2982751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7B98CAD-88D6-7FF3-89FF-9199939204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3624C-1B24-4F51-5887-5944D84127D9}"/>
              </a:ext>
            </a:extLst>
          </p:cNvPr>
          <p:cNvSpPr>
            <a:spLocks noGrp="1"/>
          </p:cNvSpPr>
          <p:nvPr>
            <p:ph type="ctrTitle"/>
          </p:nvPr>
        </p:nvSpPr>
        <p:spPr>
          <a:xfrm>
            <a:off x="5008880" y="158708"/>
            <a:ext cx="6461760" cy="1019852"/>
          </a:xfrm>
        </p:spPr>
        <p:txBody>
          <a:bodyPr>
            <a:noAutofit/>
          </a:bodyPr>
          <a:lstStyle/>
          <a:p>
            <a:pPr algn="ctr"/>
            <a:r>
              <a:rPr lang="en-US" sz="3000" b="1" dirty="0">
                <a:solidFill>
                  <a:schemeClr val="bg1"/>
                </a:solidFill>
              </a:rPr>
              <a:t>Comparison of M.L. WITH </a:t>
            </a:r>
            <a:br>
              <a:rPr lang="en-US" sz="3000" b="1" dirty="0">
                <a:solidFill>
                  <a:schemeClr val="bg1"/>
                </a:solidFill>
              </a:rPr>
            </a:br>
            <a:r>
              <a:rPr lang="en-US" sz="3000" b="1" dirty="0">
                <a:solidFill>
                  <a:schemeClr val="bg1"/>
                </a:solidFill>
              </a:rPr>
              <a:t>DEEP LEARNING MODEL</a:t>
            </a:r>
            <a:endParaRPr lang="en-IN" sz="3000" b="1" dirty="0">
              <a:solidFill>
                <a:schemeClr val="bg1"/>
              </a:solidFill>
            </a:endParaRPr>
          </a:p>
        </p:txBody>
      </p:sp>
      <p:sp>
        <p:nvSpPr>
          <p:cNvPr id="3" name="Title 1">
            <a:extLst>
              <a:ext uri="{FF2B5EF4-FFF2-40B4-BE49-F238E27FC236}">
                <a16:creationId xmlns:a16="http://schemas.microsoft.com/office/drawing/2014/main" id="{C00B0E72-1C5D-9132-5B42-85D3A158CE51}"/>
              </a:ext>
            </a:extLst>
          </p:cNvPr>
          <p:cNvSpPr txBox="1">
            <a:spLocks/>
          </p:cNvSpPr>
          <p:nvPr/>
        </p:nvSpPr>
        <p:spPr>
          <a:xfrm>
            <a:off x="4287520" y="1306788"/>
            <a:ext cx="7813040" cy="587633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fontAlgn="ctr">
              <a:lnSpc>
                <a:spcPts val="1650"/>
              </a:lnSpc>
              <a:spcBef>
                <a:spcPts val="750"/>
              </a:spcBef>
              <a:spcAft>
                <a:spcPts val="600"/>
              </a:spcAft>
              <a:buFont typeface="Wingdings" panose="05000000000000000000" pitchFamily="2" charset="2"/>
              <a:buChar char="§"/>
            </a:pPr>
            <a:r>
              <a:rPr lang="en-US" sz="1800" b="1"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Data</a:t>
            </a:r>
            <a:r>
              <a:rPr lang="en-US" sz="1800" b="0"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 Deep learning requires more data than machine learning. </a:t>
            </a:r>
          </a:p>
          <a:p>
            <a:pPr marL="285750" indent="-285750" algn="just" fontAlgn="ctr">
              <a:lnSpc>
                <a:spcPts val="1650"/>
              </a:lnSpc>
              <a:spcBef>
                <a:spcPts val="750"/>
              </a:spcBef>
              <a:spcAft>
                <a:spcPts val="600"/>
              </a:spcAft>
              <a:buFont typeface="Wingdings" panose="05000000000000000000" pitchFamily="2" charset="2"/>
              <a:buChar char="§"/>
            </a:pPr>
            <a:r>
              <a:rPr lang="en-US" sz="1800" b="1"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Training Time</a:t>
            </a:r>
            <a:r>
              <a:rPr lang="en-US" sz="1800" b="0"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 Deep learning takes longer to train than machine learning. </a:t>
            </a:r>
          </a:p>
          <a:p>
            <a:pPr marL="285750" indent="-285750" algn="just" fontAlgn="ctr">
              <a:lnSpc>
                <a:spcPts val="1650"/>
              </a:lnSpc>
              <a:spcBef>
                <a:spcPts val="750"/>
              </a:spcBef>
              <a:spcAft>
                <a:spcPts val="600"/>
              </a:spcAft>
              <a:buFont typeface="Wingdings" panose="05000000000000000000" pitchFamily="2" charset="2"/>
              <a:buChar char="§"/>
            </a:pPr>
            <a:r>
              <a:rPr lang="en-US" sz="1800" b="1"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Human Intervention</a:t>
            </a:r>
            <a:r>
              <a:rPr lang="en-US" sz="1800" b="0"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 Deep learning requires less human intervention than machine learning. </a:t>
            </a:r>
          </a:p>
          <a:p>
            <a:pPr marL="285750" indent="-285750" algn="just" fontAlgn="ctr">
              <a:lnSpc>
                <a:spcPts val="1650"/>
              </a:lnSpc>
              <a:spcBef>
                <a:spcPts val="750"/>
              </a:spcBef>
              <a:spcAft>
                <a:spcPts val="600"/>
              </a:spcAft>
              <a:buFont typeface="Wingdings" panose="05000000000000000000" pitchFamily="2" charset="2"/>
              <a:buChar char="§"/>
            </a:pPr>
            <a:r>
              <a:rPr lang="en-US" sz="1800" b="1"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Problem Type</a:t>
            </a:r>
            <a:r>
              <a:rPr lang="en-US" sz="1800" b="0"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 Machine learning is best for well-defined tasks with structured data, while deep learning is best for complex tasks with unstructured data. </a:t>
            </a:r>
          </a:p>
          <a:p>
            <a:pPr marL="285750" indent="-285750" algn="just" fontAlgn="ctr">
              <a:lnSpc>
                <a:spcPts val="1650"/>
              </a:lnSpc>
              <a:spcBef>
                <a:spcPts val="750"/>
              </a:spcBef>
              <a:spcAft>
                <a:spcPts val="600"/>
              </a:spcAft>
              <a:buFont typeface="Wingdings" panose="05000000000000000000" pitchFamily="2" charset="2"/>
              <a:buChar char="§"/>
            </a:pPr>
            <a:r>
              <a:rPr lang="en-US" sz="1800" b="1"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Learning Method</a:t>
            </a:r>
            <a:r>
              <a:rPr lang="en-US" sz="1800" b="0"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 Machine learning uses simpler methods like decision trees or linear regression, while deep learning uses artificial neural networks. </a:t>
            </a:r>
          </a:p>
          <a:p>
            <a:pPr marL="285750" indent="-285750" algn="just" fontAlgn="ctr">
              <a:lnSpc>
                <a:spcPts val="1650"/>
              </a:lnSpc>
              <a:spcBef>
                <a:spcPts val="750"/>
              </a:spcBef>
              <a:spcAft>
                <a:spcPts val="600"/>
              </a:spcAft>
              <a:buFont typeface="Wingdings" panose="05000000000000000000" pitchFamily="2" charset="2"/>
              <a:buChar char="§"/>
            </a:pPr>
            <a:r>
              <a:rPr lang="en-US" sz="1800" b="1"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Computational Power</a:t>
            </a:r>
            <a:r>
              <a:rPr lang="en-US" sz="1800" b="0"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 Deep learning requires more computational power than machine learning. </a:t>
            </a:r>
          </a:p>
          <a:p>
            <a:pPr marL="285750" indent="-285750" algn="just" fontAlgn="ctr">
              <a:lnSpc>
                <a:spcPts val="1650"/>
              </a:lnSpc>
              <a:spcBef>
                <a:spcPts val="750"/>
              </a:spcBef>
              <a:spcAft>
                <a:spcPts val="600"/>
              </a:spcAft>
              <a:buFont typeface="Wingdings" panose="05000000000000000000" pitchFamily="2" charset="2"/>
              <a:buChar char="§"/>
            </a:pPr>
            <a:r>
              <a:rPr lang="en-US" sz="1800" b="1"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Feature Engineering</a:t>
            </a:r>
            <a:r>
              <a:rPr lang="en-US" sz="1800" b="0"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 Machine learning requires feature engineering, which is the process of selecting relevant features for a model's input parameters. Deep learning doesn't require explicit feature engineering because the neural network architecture learns features from the data. </a:t>
            </a:r>
          </a:p>
          <a:p>
            <a:pPr marL="285750" indent="-285750" algn="just" fontAlgn="ctr">
              <a:lnSpc>
                <a:spcPts val="1650"/>
              </a:lnSpc>
              <a:spcBef>
                <a:spcPts val="750"/>
              </a:spcBef>
              <a:spcAft>
                <a:spcPts val="600"/>
              </a:spcAft>
              <a:buFont typeface="Wingdings" panose="05000000000000000000" pitchFamily="2" charset="2"/>
              <a:buChar char="§"/>
            </a:pPr>
            <a:r>
              <a:rPr lang="en-US" sz="1800" b="1"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Accuracy</a:t>
            </a:r>
            <a:r>
              <a:rPr lang="en-US" sz="1800" b="0"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 Deep learning has higher accuracy than machine learning. </a:t>
            </a:r>
          </a:p>
          <a:p>
            <a:pPr marL="285750" indent="-285750" algn="just">
              <a:lnSpc>
                <a:spcPts val="1650"/>
              </a:lnSpc>
              <a:spcBef>
                <a:spcPts val="750"/>
              </a:spcBef>
              <a:spcAft>
                <a:spcPts val="1500"/>
              </a:spcAft>
              <a:buFont typeface="Wingdings" panose="05000000000000000000" pitchFamily="2" charset="2"/>
              <a:buChar char="§"/>
            </a:pPr>
            <a:r>
              <a:rPr lang="en-US" sz="1800" b="1"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Correlations</a:t>
            </a:r>
            <a:r>
              <a:rPr lang="en-US" sz="1800" b="0" i="0" cap="none" dirty="0">
                <a:solidFill>
                  <a:srgbClr val="001D35"/>
                </a:solidFill>
                <a:effectLst/>
                <a:latin typeface="Calibri" panose="020F0502020204030204" pitchFamily="34" charset="0"/>
                <a:ea typeface="Calibri" panose="020F0502020204030204" pitchFamily="34" charset="0"/>
                <a:cs typeface="Calibri" panose="020F0502020204030204" pitchFamily="34" charset="0"/>
              </a:rPr>
              <a:t>: Deep learning makes non-linear, complex correlations, while machine learning makes simple, linear correlations. </a:t>
            </a:r>
          </a:p>
          <a:p>
            <a:pPr marL="285750" indent="-285750" algn="just">
              <a:buFont typeface="Wingdings" panose="05000000000000000000" pitchFamily="2" charset="2"/>
              <a:buChar char="§"/>
            </a:pPr>
            <a:endParaRPr lang="en-IN"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331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E15E-53F7-E111-FAB0-2E7F40509A77}"/>
              </a:ext>
            </a:extLst>
          </p:cNvPr>
          <p:cNvSpPr>
            <a:spLocks noGrp="1"/>
          </p:cNvSpPr>
          <p:nvPr>
            <p:ph type="ctrTitle"/>
          </p:nvPr>
        </p:nvSpPr>
        <p:spPr>
          <a:xfrm>
            <a:off x="7085013" y="973394"/>
            <a:ext cx="2904562" cy="688257"/>
          </a:xfrm>
        </p:spPr>
        <p:txBody>
          <a:bodyPr>
            <a:normAutofit fontScale="90000"/>
          </a:bodyPr>
          <a:lstStyle/>
          <a:p>
            <a:r>
              <a:rPr lang="en-IN" b="1" dirty="0">
                <a:solidFill>
                  <a:schemeClr val="bg1"/>
                </a:solidFill>
              </a:rPr>
              <a:t>Contents</a:t>
            </a:r>
          </a:p>
        </p:txBody>
      </p:sp>
      <p:sp>
        <p:nvSpPr>
          <p:cNvPr id="3" name="Subtitle 2">
            <a:extLst>
              <a:ext uri="{FF2B5EF4-FFF2-40B4-BE49-F238E27FC236}">
                <a16:creationId xmlns:a16="http://schemas.microsoft.com/office/drawing/2014/main" id="{EA08463F-65CA-80F2-AEFD-6FF6F31FBBDA}"/>
              </a:ext>
            </a:extLst>
          </p:cNvPr>
          <p:cNvSpPr>
            <a:spLocks noGrp="1"/>
          </p:cNvSpPr>
          <p:nvPr>
            <p:ph type="subTitle" idx="1"/>
          </p:nvPr>
        </p:nvSpPr>
        <p:spPr>
          <a:xfrm>
            <a:off x="6223818" y="1887249"/>
            <a:ext cx="5613686" cy="3568672"/>
          </a:xfrm>
        </p:spPr>
        <p:txBody>
          <a:bodyPr>
            <a:noAutofit/>
          </a:bodyPr>
          <a:lstStyle/>
          <a:p>
            <a:pPr marL="342900" indent="-342900">
              <a:spcBef>
                <a:spcPts val="0"/>
              </a:spcBef>
              <a:buFont typeface="Wingdings" panose="05000000000000000000" pitchFamily="2" charset="2"/>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 &amp; Problem Statement</a:t>
            </a:r>
          </a:p>
          <a:p>
            <a:pPr marL="342900" indent="-342900">
              <a:spcBef>
                <a:spcPts val="0"/>
              </a:spcBef>
              <a:buFont typeface="Wingdings" panose="05000000000000000000" pitchFamily="2" charset="2"/>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Importing libraries</a:t>
            </a:r>
          </a:p>
          <a:p>
            <a:pPr marL="342900" indent="-342900">
              <a:spcBef>
                <a:spcPts val="0"/>
              </a:spcBef>
              <a:buFont typeface="Wingdings" panose="05000000000000000000" pitchFamily="2" charset="2"/>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Understanding</a:t>
            </a:r>
          </a:p>
          <a:p>
            <a:pPr marL="342900" indent="-342900">
              <a:spcBef>
                <a:spcPts val="0"/>
              </a:spcBef>
              <a:buFont typeface="Wingdings" panose="05000000000000000000" pitchFamily="2" charset="2"/>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Cleaning</a:t>
            </a:r>
          </a:p>
          <a:p>
            <a:pPr marL="342900" indent="-342900">
              <a:spcBef>
                <a:spcPts val="0"/>
              </a:spcBef>
              <a:buFont typeface="Wingdings" panose="05000000000000000000" pitchFamily="2" charset="2"/>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Visualization</a:t>
            </a:r>
          </a:p>
          <a:p>
            <a:pPr marL="342900" indent="-342900">
              <a:spcBef>
                <a:spcPts val="0"/>
              </a:spcBef>
              <a:buFont typeface="Wingdings" panose="05000000000000000000" pitchFamily="2" charset="2"/>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Model Selection</a:t>
            </a:r>
          </a:p>
          <a:p>
            <a:pPr marL="342900" indent="-342900">
              <a:spcBef>
                <a:spcPts val="0"/>
              </a:spcBef>
              <a:buFont typeface="Wingdings" panose="05000000000000000000" pitchFamily="2" charset="2"/>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Model Comparison</a:t>
            </a:r>
          </a:p>
          <a:p>
            <a:pPr marL="342900" indent="-342900">
              <a:spcBef>
                <a:spcPts val="0"/>
              </a:spcBef>
              <a:buFont typeface="Wingdings" panose="05000000000000000000" pitchFamily="2" charset="2"/>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1363824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EA92E23-5072-9429-87EA-DA230C6FE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73E6CB-F9DC-3426-3310-130133C9FBD2}"/>
              </a:ext>
            </a:extLst>
          </p:cNvPr>
          <p:cNvSpPr>
            <a:spLocks noGrp="1"/>
          </p:cNvSpPr>
          <p:nvPr>
            <p:ph type="ctrTitle"/>
          </p:nvPr>
        </p:nvSpPr>
        <p:spPr>
          <a:xfrm>
            <a:off x="7315200" y="189188"/>
            <a:ext cx="3495040" cy="593132"/>
          </a:xfrm>
        </p:spPr>
        <p:txBody>
          <a:bodyPr>
            <a:noAutofit/>
          </a:bodyPr>
          <a:lstStyle/>
          <a:p>
            <a:pPr algn="ctr"/>
            <a:r>
              <a:rPr lang="en-US" sz="3000" b="1" dirty="0">
                <a:solidFill>
                  <a:schemeClr val="bg1"/>
                </a:solidFill>
              </a:rPr>
              <a:t>CONCLUSION</a:t>
            </a:r>
            <a:endParaRPr lang="en-IN" sz="3000" b="1" dirty="0">
              <a:solidFill>
                <a:schemeClr val="bg1"/>
              </a:solidFill>
            </a:endParaRPr>
          </a:p>
        </p:txBody>
      </p:sp>
      <p:sp>
        <p:nvSpPr>
          <p:cNvPr id="3" name="Title 1">
            <a:extLst>
              <a:ext uri="{FF2B5EF4-FFF2-40B4-BE49-F238E27FC236}">
                <a16:creationId xmlns:a16="http://schemas.microsoft.com/office/drawing/2014/main" id="{97145317-E94C-6D1B-51BB-838928B30788}"/>
              </a:ext>
            </a:extLst>
          </p:cNvPr>
          <p:cNvSpPr txBox="1">
            <a:spLocks/>
          </p:cNvSpPr>
          <p:nvPr/>
        </p:nvSpPr>
        <p:spPr>
          <a:xfrm>
            <a:off x="4287520" y="1306788"/>
            <a:ext cx="7813040" cy="587633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just">
              <a:buFont typeface="Wingdings" panose="05000000000000000000" pitchFamily="2" charset="2"/>
              <a:buChar char="§"/>
            </a:pPr>
            <a:endParaRPr lang="en-IN" sz="18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BFBAF497-07CC-8A9A-9171-52230740010C}"/>
              </a:ext>
            </a:extLst>
          </p:cNvPr>
          <p:cNvSpPr txBox="1">
            <a:spLocks/>
          </p:cNvSpPr>
          <p:nvPr/>
        </p:nvSpPr>
        <p:spPr>
          <a:xfrm>
            <a:off x="6949440" y="1422400"/>
            <a:ext cx="4165600" cy="524641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3000" b="1" dirty="0">
              <a:solidFill>
                <a:schemeClr val="bg1"/>
              </a:solidFill>
            </a:endParaRPr>
          </a:p>
        </p:txBody>
      </p:sp>
      <p:sp>
        <p:nvSpPr>
          <p:cNvPr id="6" name="TextBox 5">
            <a:extLst>
              <a:ext uri="{FF2B5EF4-FFF2-40B4-BE49-F238E27FC236}">
                <a16:creationId xmlns:a16="http://schemas.microsoft.com/office/drawing/2014/main" id="{A19FF22C-D116-073A-49A2-347C774CD965}"/>
              </a:ext>
            </a:extLst>
          </p:cNvPr>
          <p:cNvSpPr txBox="1"/>
          <p:nvPr/>
        </p:nvSpPr>
        <p:spPr>
          <a:xfrm>
            <a:off x="5984240" y="1062948"/>
            <a:ext cx="6096000" cy="2554545"/>
          </a:xfrm>
          <a:prstGeom prst="rect">
            <a:avLst/>
          </a:prstGeom>
          <a:noFill/>
        </p:spPr>
        <p:txBody>
          <a:bodyPr wrap="square">
            <a:spAutoFit/>
          </a:bodyPr>
          <a:lstStyle/>
          <a:p>
            <a:pPr algn="just"/>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Our project showcases the transformative potential of deep learning in stroke patient healthcare, improving patient outcomes, enhancing clinical decision-making, and reducing healthcare costs. By addressing existing limitations and exploring future research directions, we can further harness this technology to revolutionize healthcare delivery, ultimately saving lives and enhancing the quality of life for stroke patients</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31096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9813-084C-60A8-8AFA-CCB10F0C264A}"/>
              </a:ext>
            </a:extLst>
          </p:cNvPr>
          <p:cNvSpPr>
            <a:spLocks noGrp="1"/>
          </p:cNvSpPr>
          <p:nvPr>
            <p:ph type="title"/>
          </p:nvPr>
        </p:nvSpPr>
        <p:spPr>
          <a:xfrm>
            <a:off x="6645173" y="2943507"/>
            <a:ext cx="4142432" cy="970986"/>
          </a:xfrm>
        </p:spPr>
        <p:txBody>
          <a:bodyPr>
            <a:noAutofit/>
          </a:bodyPr>
          <a:lstStyle/>
          <a:p>
            <a:r>
              <a:rPr lang="en-US" sz="5400" dirty="0">
                <a:solidFill>
                  <a:schemeClr val="bg1"/>
                </a:solidFill>
                <a:latin typeface="Bahnschrift SemiBold" panose="020B0502040204020203" pitchFamily="34" charset="0"/>
              </a:rPr>
              <a:t>THANK YOU !</a:t>
            </a:r>
            <a:endParaRPr lang="en-IN" sz="54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79057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A6E4-58BC-05BD-2954-D602E3AE7778}"/>
              </a:ext>
            </a:extLst>
          </p:cNvPr>
          <p:cNvSpPr>
            <a:spLocks noGrp="1"/>
          </p:cNvSpPr>
          <p:nvPr>
            <p:ph type="ctrTitle"/>
          </p:nvPr>
        </p:nvSpPr>
        <p:spPr>
          <a:xfrm>
            <a:off x="6691722" y="879987"/>
            <a:ext cx="4330240" cy="717755"/>
          </a:xfrm>
        </p:spPr>
        <p:txBody>
          <a:bodyPr>
            <a:normAutofit fontScale="90000"/>
          </a:bodyPr>
          <a:lstStyle/>
          <a:p>
            <a:r>
              <a:rPr lang="en-IN" b="1" i="0" dirty="0">
                <a:solidFill>
                  <a:schemeClr val="bg1"/>
                </a:solidFill>
                <a:effectLst/>
              </a:rPr>
              <a:t>Introduction</a:t>
            </a:r>
            <a:endParaRPr lang="en-IN" b="1" dirty="0">
              <a:solidFill>
                <a:schemeClr val="bg1"/>
              </a:solidFill>
            </a:endParaRPr>
          </a:p>
        </p:txBody>
      </p:sp>
      <p:sp>
        <p:nvSpPr>
          <p:cNvPr id="3" name="Subtitle 2">
            <a:extLst>
              <a:ext uri="{FF2B5EF4-FFF2-40B4-BE49-F238E27FC236}">
                <a16:creationId xmlns:a16="http://schemas.microsoft.com/office/drawing/2014/main" id="{A9A16567-2812-EE8C-73F7-98DE9446A0E9}"/>
              </a:ext>
            </a:extLst>
          </p:cNvPr>
          <p:cNvSpPr>
            <a:spLocks noGrp="1"/>
          </p:cNvSpPr>
          <p:nvPr>
            <p:ph type="subTitle" idx="1"/>
          </p:nvPr>
        </p:nvSpPr>
        <p:spPr>
          <a:xfrm>
            <a:off x="5946494" y="1720099"/>
            <a:ext cx="5820695" cy="3969501"/>
          </a:xfrm>
        </p:spPr>
        <p:txBody>
          <a:bodyPr>
            <a:noAutofit/>
          </a:bodyPr>
          <a:lstStyle/>
          <a:p>
            <a:pPr algn="just"/>
            <a:r>
              <a:rPr lang="en-US" sz="2400" i="0" dirty="0">
                <a:effectLst/>
                <a:latin typeface="Calibri" panose="020F0502020204030204" pitchFamily="34" charset="0"/>
                <a:ea typeface="Calibri" panose="020F0502020204030204" pitchFamily="34" charset="0"/>
                <a:cs typeface="Calibri" panose="020F0502020204030204" pitchFamily="34" charset="0"/>
              </a:rPr>
              <a:t>According to the World Health Organization (WHO) stroke is the 2nd leading cause of death globally, responsible for approximately 11% of total deaths. </a:t>
            </a:r>
          </a:p>
          <a:p>
            <a:pPr algn="just"/>
            <a:r>
              <a:rPr lang="en-US" sz="2400" i="0" dirty="0">
                <a:effectLst/>
                <a:latin typeface="Calibri" panose="020F0502020204030204" pitchFamily="34" charset="0"/>
                <a:ea typeface="Calibri" panose="020F0502020204030204" pitchFamily="34" charset="0"/>
                <a:cs typeface="Calibri" panose="020F0502020204030204" pitchFamily="34" charset="0"/>
              </a:rPr>
              <a:t>This dataset is used to predict whether a patient is likely to get stroke based on the input parameters like gender, age, various diseases, and smoking status. Each row in the data provides relevant information about the patient.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47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68AA-4522-30D6-EDC6-D19E94CA75B0}"/>
              </a:ext>
            </a:extLst>
          </p:cNvPr>
          <p:cNvSpPr>
            <a:spLocks noGrp="1"/>
          </p:cNvSpPr>
          <p:nvPr>
            <p:ph type="ctrTitle"/>
          </p:nvPr>
        </p:nvSpPr>
        <p:spPr>
          <a:xfrm>
            <a:off x="6096000" y="1066800"/>
            <a:ext cx="5598601" cy="661219"/>
          </a:xfrm>
        </p:spPr>
        <p:txBody>
          <a:bodyPr>
            <a:normAutofit fontScale="90000"/>
          </a:bodyPr>
          <a:lstStyle/>
          <a:p>
            <a:r>
              <a:rPr lang="en-IN" sz="4300" b="1" i="0" dirty="0">
                <a:solidFill>
                  <a:schemeClr val="bg1"/>
                </a:solidFill>
                <a:effectLst/>
              </a:rPr>
              <a:t>Problem Statement</a:t>
            </a:r>
            <a:endParaRPr lang="en-IN" sz="4300" b="1" dirty="0">
              <a:solidFill>
                <a:schemeClr val="bg1"/>
              </a:solidFill>
            </a:endParaRPr>
          </a:p>
        </p:txBody>
      </p:sp>
      <p:sp>
        <p:nvSpPr>
          <p:cNvPr id="3" name="Subtitle 2">
            <a:extLst>
              <a:ext uri="{FF2B5EF4-FFF2-40B4-BE49-F238E27FC236}">
                <a16:creationId xmlns:a16="http://schemas.microsoft.com/office/drawing/2014/main" id="{C3DF3ADC-CC11-EF31-6899-54C08020E3BE}"/>
              </a:ext>
            </a:extLst>
          </p:cNvPr>
          <p:cNvSpPr>
            <a:spLocks noGrp="1"/>
          </p:cNvSpPr>
          <p:nvPr>
            <p:ph type="subTitle" idx="1"/>
          </p:nvPr>
        </p:nvSpPr>
        <p:spPr>
          <a:xfrm>
            <a:off x="5276049" y="1858050"/>
            <a:ext cx="6418552" cy="1208424"/>
          </a:xfrm>
        </p:spPr>
        <p:txBody>
          <a:bodyPr>
            <a:norm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The goal of this exploratory analysis is to develop an effective model for predicting the likelihood of strokes in individuals within a healthcare dataset.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5CAB465-9C83-F92B-4908-08626A8D612E}"/>
              </a:ext>
            </a:extLst>
          </p:cNvPr>
          <p:cNvPicPr>
            <a:picLocks noChangeAspect="1"/>
          </p:cNvPicPr>
          <p:nvPr/>
        </p:nvPicPr>
        <p:blipFill>
          <a:blip r:embed="rId2">
            <a:extLst>
              <a:ext uri="{28A0092B-C50C-407E-A947-70E740481C1C}">
                <a14:useLocalDpi xmlns:a14="http://schemas.microsoft.com/office/drawing/2010/main" val="0"/>
              </a:ext>
            </a:extLst>
          </a:blip>
          <a:srcRect l="7758" r="7758"/>
          <a:stretch/>
        </p:blipFill>
        <p:spPr>
          <a:xfrm>
            <a:off x="9268596" y="5123549"/>
            <a:ext cx="2426005" cy="1422847"/>
          </a:xfrm>
          <a:prstGeom prst="rect">
            <a:avLst/>
          </a:prstGeom>
        </p:spPr>
      </p:pic>
    </p:spTree>
    <p:extLst>
      <p:ext uri="{BB962C8B-B14F-4D97-AF65-F5344CB8AC3E}">
        <p14:creationId xmlns:p14="http://schemas.microsoft.com/office/powerpoint/2010/main" val="252299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2C30AD-8FA6-AB1F-FDFA-C5F1FB6BA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9BA75-08C4-35BA-FFC5-54DE5E990C47}"/>
              </a:ext>
            </a:extLst>
          </p:cNvPr>
          <p:cNvSpPr>
            <a:spLocks noGrp="1"/>
          </p:cNvSpPr>
          <p:nvPr>
            <p:ph type="ctrTitle"/>
          </p:nvPr>
        </p:nvSpPr>
        <p:spPr>
          <a:xfrm>
            <a:off x="6282497" y="1088989"/>
            <a:ext cx="5804451" cy="661219"/>
          </a:xfrm>
        </p:spPr>
        <p:txBody>
          <a:bodyPr>
            <a:noAutofit/>
          </a:bodyPr>
          <a:lstStyle/>
          <a:p>
            <a:r>
              <a:rPr lang="en-IN" sz="4300" b="1" i="0" dirty="0">
                <a:solidFill>
                  <a:srgbClr val="000000"/>
                </a:solidFill>
                <a:effectLst/>
              </a:rPr>
              <a:t>IMPORTING LIBRARIES</a:t>
            </a:r>
            <a:endParaRPr lang="en-IN" sz="4300" b="1" dirty="0">
              <a:solidFill>
                <a:srgbClr val="000000"/>
              </a:solidFill>
            </a:endParaRPr>
          </a:p>
        </p:txBody>
      </p:sp>
      <p:pic>
        <p:nvPicPr>
          <p:cNvPr id="14" name="Picture 13">
            <a:extLst>
              <a:ext uri="{FF2B5EF4-FFF2-40B4-BE49-F238E27FC236}">
                <a16:creationId xmlns:a16="http://schemas.microsoft.com/office/drawing/2014/main" id="{821D5869-AE1B-1037-28CA-7E1DEA3D1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514" y="2215384"/>
            <a:ext cx="2880000" cy="1800000"/>
          </a:xfrm>
          <a:prstGeom prst="rect">
            <a:avLst/>
          </a:prstGeom>
          <a:ln w="19050">
            <a:solidFill>
              <a:schemeClr val="bg1"/>
            </a:solidFill>
          </a:ln>
        </p:spPr>
      </p:pic>
      <p:pic>
        <p:nvPicPr>
          <p:cNvPr id="16" name="Picture 15">
            <a:extLst>
              <a:ext uri="{FF2B5EF4-FFF2-40B4-BE49-F238E27FC236}">
                <a16:creationId xmlns:a16="http://schemas.microsoft.com/office/drawing/2014/main" id="{C43ED20E-FCBE-B784-85F4-284CB4F6F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6948" y="2215384"/>
            <a:ext cx="2880000" cy="1800000"/>
          </a:xfrm>
          <a:prstGeom prst="rect">
            <a:avLst/>
          </a:prstGeom>
          <a:ln w="19050">
            <a:solidFill>
              <a:schemeClr val="bg1"/>
            </a:solidFill>
          </a:ln>
        </p:spPr>
      </p:pic>
      <p:pic>
        <p:nvPicPr>
          <p:cNvPr id="18" name="Picture 17">
            <a:extLst>
              <a:ext uri="{FF2B5EF4-FFF2-40B4-BE49-F238E27FC236}">
                <a16:creationId xmlns:a16="http://schemas.microsoft.com/office/drawing/2014/main" id="{50A3FB31-F1A3-48A6-DE3E-8B6A963E24CD}"/>
              </a:ext>
            </a:extLst>
          </p:cNvPr>
          <p:cNvPicPr>
            <a:picLocks noChangeAspect="1"/>
          </p:cNvPicPr>
          <p:nvPr/>
        </p:nvPicPr>
        <p:blipFill>
          <a:blip r:embed="rId4">
            <a:extLst>
              <a:ext uri="{28A0092B-C50C-407E-A947-70E740481C1C}">
                <a14:useLocalDpi xmlns:a14="http://schemas.microsoft.com/office/drawing/2010/main" val="0"/>
              </a:ext>
            </a:extLst>
          </a:blip>
          <a:srcRect b="6269"/>
          <a:stretch/>
        </p:blipFill>
        <p:spPr>
          <a:xfrm>
            <a:off x="6175514" y="4284517"/>
            <a:ext cx="2879999" cy="1800000"/>
          </a:xfrm>
          <a:prstGeom prst="rect">
            <a:avLst/>
          </a:prstGeom>
          <a:ln w="19050">
            <a:solidFill>
              <a:schemeClr val="bg1"/>
            </a:solidFill>
          </a:ln>
        </p:spPr>
      </p:pic>
      <p:pic>
        <p:nvPicPr>
          <p:cNvPr id="20" name="Picture 19">
            <a:extLst>
              <a:ext uri="{FF2B5EF4-FFF2-40B4-BE49-F238E27FC236}">
                <a16:creationId xmlns:a16="http://schemas.microsoft.com/office/drawing/2014/main" id="{DF314C5E-5C80-3A21-1B5E-1C340111CCE5}"/>
              </a:ext>
            </a:extLst>
          </p:cNvPr>
          <p:cNvPicPr>
            <a:picLocks noChangeAspect="1"/>
          </p:cNvPicPr>
          <p:nvPr/>
        </p:nvPicPr>
        <p:blipFill>
          <a:blip r:embed="rId5">
            <a:extLst>
              <a:ext uri="{28A0092B-C50C-407E-A947-70E740481C1C}">
                <a14:useLocalDpi xmlns:a14="http://schemas.microsoft.com/office/drawing/2010/main" val="0"/>
              </a:ext>
            </a:extLst>
          </a:blip>
          <a:srcRect l="8185" t="16222" r="8375" b="22624"/>
          <a:stretch/>
        </p:blipFill>
        <p:spPr>
          <a:xfrm>
            <a:off x="9206949" y="4284517"/>
            <a:ext cx="2879999" cy="1799999"/>
          </a:xfrm>
          <a:prstGeom prst="rect">
            <a:avLst/>
          </a:prstGeom>
          <a:ln w="19050">
            <a:solidFill>
              <a:schemeClr val="bg1"/>
            </a:solidFill>
          </a:ln>
        </p:spPr>
      </p:pic>
    </p:spTree>
    <p:extLst>
      <p:ext uri="{BB962C8B-B14F-4D97-AF65-F5344CB8AC3E}">
        <p14:creationId xmlns:p14="http://schemas.microsoft.com/office/powerpoint/2010/main" val="375863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93CEF36-6F52-7335-F0F0-EF0531342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EA0A7D-1CD5-8BAA-660C-D22F247D94E4}"/>
              </a:ext>
            </a:extLst>
          </p:cNvPr>
          <p:cNvSpPr>
            <a:spLocks noGrp="1"/>
          </p:cNvSpPr>
          <p:nvPr>
            <p:ph type="ctrTitle"/>
          </p:nvPr>
        </p:nvSpPr>
        <p:spPr>
          <a:xfrm>
            <a:off x="5126452" y="1029354"/>
            <a:ext cx="6232800" cy="661219"/>
          </a:xfrm>
        </p:spPr>
        <p:txBody>
          <a:bodyPr>
            <a:noAutofit/>
          </a:bodyPr>
          <a:lstStyle/>
          <a:p>
            <a:r>
              <a:rPr lang="en-IN" sz="4300" b="1" i="0" dirty="0">
                <a:solidFill>
                  <a:schemeClr val="bg1"/>
                </a:solidFill>
                <a:effectLst/>
              </a:rPr>
              <a:t>Data understanding</a:t>
            </a:r>
            <a:endParaRPr lang="en-IN" sz="4300" b="1" dirty="0">
              <a:solidFill>
                <a:schemeClr val="bg1"/>
              </a:solidFill>
            </a:endParaRPr>
          </a:p>
        </p:txBody>
      </p:sp>
      <p:pic>
        <p:nvPicPr>
          <p:cNvPr id="7" name="Picture 6">
            <a:extLst>
              <a:ext uri="{FF2B5EF4-FFF2-40B4-BE49-F238E27FC236}">
                <a16:creationId xmlns:a16="http://schemas.microsoft.com/office/drawing/2014/main" id="{5F5F430D-34C4-45A8-D76D-EB0D52B84033}"/>
              </a:ext>
            </a:extLst>
          </p:cNvPr>
          <p:cNvPicPr>
            <a:picLocks noChangeAspect="1"/>
          </p:cNvPicPr>
          <p:nvPr/>
        </p:nvPicPr>
        <p:blipFill>
          <a:blip r:embed="rId2">
            <a:extLst>
              <a:ext uri="{28A0092B-C50C-407E-A947-70E740481C1C}">
                <a14:useLocalDpi xmlns:a14="http://schemas.microsoft.com/office/drawing/2010/main" val="0"/>
              </a:ext>
            </a:extLst>
          </a:blip>
          <a:srcRect b="4811"/>
          <a:stretch/>
        </p:blipFill>
        <p:spPr>
          <a:xfrm>
            <a:off x="4196797" y="2426641"/>
            <a:ext cx="7898296" cy="2374531"/>
          </a:xfrm>
          <a:prstGeom prst="rect">
            <a:avLst/>
          </a:prstGeom>
          <a:ln w="19050">
            <a:solidFill>
              <a:schemeClr val="bg1"/>
            </a:solidFill>
          </a:ln>
        </p:spPr>
      </p:pic>
      <p:sp>
        <p:nvSpPr>
          <p:cNvPr id="4" name="TextBox 3">
            <a:extLst>
              <a:ext uri="{FF2B5EF4-FFF2-40B4-BE49-F238E27FC236}">
                <a16:creationId xmlns:a16="http://schemas.microsoft.com/office/drawing/2014/main" id="{95181AC8-6810-8BC3-E733-0756CD9A623F}"/>
              </a:ext>
            </a:extLst>
          </p:cNvPr>
          <p:cNvSpPr txBox="1"/>
          <p:nvPr/>
        </p:nvSpPr>
        <p:spPr>
          <a:xfrm>
            <a:off x="4196797" y="1862923"/>
            <a:ext cx="2541933" cy="369332"/>
          </a:xfrm>
          <a:prstGeom prst="rect">
            <a:avLst/>
          </a:prstGeom>
          <a:noFill/>
        </p:spPr>
        <p:txBody>
          <a:bodyPr wrap="square">
            <a:spAutoFit/>
          </a:bodyPr>
          <a:lstStyle/>
          <a:p>
            <a:pPr marL="285750" indent="-285750">
              <a:buFont typeface="Wingdings" panose="05000000000000000000" pitchFamily="2" charset="2"/>
              <a:buChar char="§"/>
            </a:pPr>
            <a:r>
              <a:rPr lang="en-US" b="1" dirty="0">
                <a:solidFill>
                  <a:schemeClr val="bg1"/>
                </a:solidFill>
              </a:rPr>
              <a:t>D</a:t>
            </a:r>
            <a:r>
              <a:rPr lang="en-IN" b="1" dirty="0">
                <a:solidFill>
                  <a:schemeClr val="bg1"/>
                </a:solidFill>
              </a:rPr>
              <a:t>isplaying Dataset</a:t>
            </a:r>
            <a:endParaRPr lang="en-IN" dirty="0"/>
          </a:p>
        </p:txBody>
      </p:sp>
      <p:sp>
        <p:nvSpPr>
          <p:cNvPr id="5" name="TextBox 4">
            <a:extLst>
              <a:ext uri="{FF2B5EF4-FFF2-40B4-BE49-F238E27FC236}">
                <a16:creationId xmlns:a16="http://schemas.microsoft.com/office/drawing/2014/main" id="{322043F4-E0A8-3197-CD9B-EB1B80A0B609}"/>
              </a:ext>
            </a:extLst>
          </p:cNvPr>
          <p:cNvSpPr txBox="1"/>
          <p:nvPr/>
        </p:nvSpPr>
        <p:spPr>
          <a:xfrm>
            <a:off x="4196797" y="4995558"/>
            <a:ext cx="1852821" cy="369332"/>
          </a:xfrm>
          <a:prstGeom prst="rect">
            <a:avLst/>
          </a:prstGeom>
          <a:noFill/>
        </p:spPr>
        <p:txBody>
          <a:bodyPr wrap="square">
            <a:spAutoFit/>
          </a:bodyPr>
          <a:lstStyle/>
          <a:p>
            <a:pPr marL="285750" indent="-285750">
              <a:buFont typeface="Wingdings" panose="05000000000000000000" pitchFamily="2" charset="2"/>
              <a:buChar char="§"/>
            </a:pPr>
            <a:r>
              <a:rPr lang="en-IN" b="1" dirty="0">
                <a:solidFill>
                  <a:schemeClr val="bg1"/>
                </a:solidFill>
              </a:rPr>
              <a:t>Data Shape</a:t>
            </a:r>
            <a:endParaRPr lang="en-IN" dirty="0"/>
          </a:p>
        </p:txBody>
      </p:sp>
      <p:sp>
        <p:nvSpPr>
          <p:cNvPr id="6" name="TextBox 5">
            <a:extLst>
              <a:ext uri="{FF2B5EF4-FFF2-40B4-BE49-F238E27FC236}">
                <a16:creationId xmlns:a16="http://schemas.microsoft.com/office/drawing/2014/main" id="{8284006E-E185-D1C9-C814-128FB00CC250}"/>
              </a:ext>
            </a:extLst>
          </p:cNvPr>
          <p:cNvSpPr txBox="1"/>
          <p:nvPr/>
        </p:nvSpPr>
        <p:spPr>
          <a:xfrm>
            <a:off x="6142384" y="4995558"/>
            <a:ext cx="1153769" cy="369332"/>
          </a:xfrm>
          <a:prstGeom prst="rect">
            <a:avLst/>
          </a:prstGeom>
          <a:solidFill>
            <a:srgbClr val="FFFFFF"/>
          </a:solidFill>
          <a:ln w="19050">
            <a:solidFill>
              <a:srgbClr val="000000"/>
            </a:solidFill>
          </a:ln>
        </p:spPr>
        <p:txBody>
          <a:bodyPr wrap="square" rtlCol="0">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(5110, 12)</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37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F09D2D0-EE32-9014-BF34-7788C89B2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3E350F-9BA2-43F5-B64B-2BE8043EC470}"/>
              </a:ext>
            </a:extLst>
          </p:cNvPr>
          <p:cNvSpPr>
            <a:spLocks noGrp="1"/>
          </p:cNvSpPr>
          <p:nvPr>
            <p:ph type="ctrTitle"/>
          </p:nvPr>
        </p:nvSpPr>
        <p:spPr>
          <a:xfrm>
            <a:off x="5326559" y="254924"/>
            <a:ext cx="6232800" cy="661219"/>
          </a:xfrm>
        </p:spPr>
        <p:txBody>
          <a:bodyPr>
            <a:noAutofit/>
          </a:bodyPr>
          <a:lstStyle/>
          <a:p>
            <a:r>
              <a:rPr lang="en-IN" sz="4300" b="1" i="0" dirty="0">
                <a:solidFill>
                  <a:schemeClr val="bg1"/>
                </a:solidFill>
                <a:effectLst/>
              </a:rPr>
              <a:t>Data understanding</a:t>
            </a:r>
            <a:endParaRPr lang="en-IN" sz="4300" b="1" dirty="0">
              <a:solidFill>
                <a:schemeClr val="bg1"/>
              </a:solidFill>
            </a:endParaRPr>
          </a:p>
        </p:txBody>
      </p:sp>
      <p:sp>
        <p:nvSpPr>
          <p:cNvPr id="8" name="Rectangle 2">
            <a:extLst>
              <a:ext uri="{FF2B5EF4-FFF2-40B4-BE49-F238E27FC236}">
                <a16:creationId xmlns:a16="http://schemas.microsoft.com/office/drawing/2014/main" id="{18A87BE5-58F3-EB80-ECC7-4A19BD7AF7D7}"/>
              </a:ext>
            </a:extLst>
          </p:cNvPr>
          <p:cNvSpPr>
            <a:spLocks noChangeArrowheads="1"/>
          </p:cNvSpPr>
          <p:nvPr/>
        </p:nvSpPr>
        <p:spPr bwMode="auto">
          <a:xfrm>
            <a:off x="4013198" y="1040181"/>
            <a:ext cx="44297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u="none" strike="noStrike" cap="none" normalizeH="0" baseline="0" dirty="0">
                <a:ln>
                  <a:noFill/>
                </a:ln>
                <a:solidFill>
                  <a:srgbClr val="212121"/>
                </a:solidFill>
                <a:effectLst/>
              </a:rPr>
              <a:t>Summary</a:t>
            </a:r>
            <a:r>
              <a:rPr kumimoji="0" lang="en-US" altLang="en-US" b="1" i="1" u="none" strike="noStrike" cap="none" normalizeH="0" baseline="0" dirty="0">
                <a:ln>
                  <a:noFill/>
                </a:ln>
                <a:solidFill>
                  <a:srgbClr val="212121"/>
                </a:solidFill>
                <a:effectLst/>
              </a:rPr>
              <a:t> Of Numerical Type Data</a:t>
            </a:r>
            <a:r>
              <a:rPr kumimoji="0" lang="en-US" altLang="en-US" b="1" i="0" u="none" strike="noStrike" cap="none" normalizeH="0" baseline="0" dirty="0">
                <a:ln>
                  <a:noFill/>
                </a:ln>
                <a:solidFill>
                  <a:schemeClr val="tx1"/>
                </a:solidFill>
                <a:effectLst/>
              </a:rPr>
              <a:t> </a:t>
            </a:r>
          </a:p>
        </p:txBody>
      </p:sp>
      <p:sp>
        <p:nvSpPr>
          <p:cNvPr id="9" name="Rectangle 2">
            <a:extLst>
              <a:ext uri="{FF2B5EF4-FFF2-40B4-BE49-F238E27FC236}">
                <a16:creationId xmlns:a16="http://schemas.microsoft.com/office/drawing/2014/main" id="{BA925712-A087-8505-1FD6-3DA977CDCE3A}"/>
              </a:ext>
            </a:extLst>
          </p:cNvPr>
          <p:cNvSpPr>
            <a:spLocks noChangeArrowheads="1"/>
          </p:cNvSpPr>
          <p:nvPr/>
        </p:nvSpPr>
        <p:spPr bwMode="auto">
          <a:xfrm>
            <a:off x="4013198" y="4343887"/>
            <a:ext cx="44297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u="none" strike="noStrike" cap="none" normalizeH="0" baseline="0" dirty="0">
                <a:ln>
                  <a:noFill/>
                </a:ln>
                <a:solidFill>
                  <a:srgbClr val="212121"/>
                </a:solidFill>
                <a:effectLst/>
              </a:rPr>
              <a:t>Summary</a:t>
            </a:r>
            <a:r>
              <a:rPr kumimoji="0" lang="en-US" altLang="en-US" b="1" i="1" u="none" strike="noStrike" cap="none" normalizeH="0" baseline="0" dirty="0">
                <a:ln>
                  <a:noFill/>
                </a:ln>
                <a:solidFill>
                  <a:srgbClr val="212121"/>
                </a:solidFill>
                <a:effectLst/>
              </a:rPr>
              <a:t> Of Categorical Type Data</a:t>
            </a:r>
            <a:r>
              <a:rPr kumimoji="0" lang="en-US" altLang="en-US" b="1" i="0" u="none" strike="noStrike" cap="none" normalizeH="0" baseline="0" dirty="0">
                <a:ln>
                  <a:noFill/>
                </a:ln>
                <a:solidFill>
                  <a:schemeClr val="tx1"/>
                </a:solidFill>
                <a:effectLst/>
              </a:rPr>
              <a:t> </a:t>
            </a:r>
          </a:p>
        </p:txBody>
      </p:sp>
      <p:pic>
        <p:nvPicPr>
          <p:cNvPr id="11" name="Picture 10">
            <a:extLst>
              <a:ext uri="{FF2B5EF4-FFF2-40B4-BE49-F238E27FC236}">
                <a16:creationId xmlns:a16="http://schemas.microsoft.com/office/drawing/2014/main" id="{854858D7-8D8D-8363-F1BF-5E79AEC3A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198" y="1533550"/>
            <a:ext cx="7965442" cy="2686299"/>
          </a:xfrm>
          <a:prstGeom prst="rect">
            <a:avLst/>
          </a:prstGeom>
          <a:ln w="19050">
            <a:solidFill>
              <a:schemeClr val="bg1"/>
            </a:solidFill>
          </a:ln>
        </p:spPr>
      </p:pic>
      <p:pic>
        <p:nvPicPr>
          <p:cNvPr id="13" name="Picture 12">
            <a:extLst>
              <a:ext uri="{FF2B5EF4-FFF2-40B4-BE49-F238E27FC236}">
                <a16:creationId xmlns:a16="http://schemas.microsoft.com/office/drawing/2014/main" id="{D09A9042-099A-8E0D-1162-E7CDE9C94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3198" y="4837256"/>
            <a:ext cx="7965442" cy="1888663"/>
          </a:xfrm>
          <a:prstGeom prst="rect">
            <a:avLst/>
          </a:prstGeom>
          <a:ln w="19050">
            <a:solidFill>
              <a:schemeClr val="bg1"/>
            </a:solidFill>
          </a:ln>
        </p:spPr>
      </p:pic>
    </p:spTree>
    <p:extLst>
      <p:ext uri="{BB962C8B-B14F-4D97-AF65-F5344CB8AC3E}">
        <p14:creationId xmlns:p14="http://schemas.microsoft.com/office/powerpoint/2010/main" val="49724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3CAFC35-C01B-3D0D-1E04-F02278BF7F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58ED0D-E004-E249-43DE-44A2EEEAB432}"/>
              </a:ext>
            </a:extLst>
          </p:cNvPr>
          <p:cNvSpPr>
            <a:spLocks noGrp="1"/>
          </p:cNvSpPr>
          <p:nvPr>
            <p:ph type="ctrTitle"/>
          </p:nvPr>
        </p:nvSpPr>
        <p:spPr>
          <a:xfrm>
            <a:off x="6142384" y="490874"/>
            <a:ext cx="4606828" cy="661219"/>
          </a:xfrm>
        </p:spPr>
        <p:txBody>
          <a:bodyPr>
            <a:noAutofit/>
          </a:bodyPr>
          <a:lstStyle/>
          <a:p>
            <a:r>
              <a:rPr lang="en-IN" sz="4300" b="1" i="0" dirty="0">
                <a:solidFill>
                  <a:schemeClr val="bg1"/>
                </a:solidFill>
                <a:effectLst/>
              </a:rPr>
              <a:t>Data CLEANING</a:t>
            </a:r>
            <a:endParaRPr lang="en-IN" sz="4300" b="1" dirty="0">
              <a:solidFill>
                <a:schemeClr val="bg1"/>
              </a:solidFill>
            </a:endParaRPr>
          </a:p>
        </p:txBody>
      </p:sp>
      <p:sp>
        <p:nvSpPr>
          <p:cNvPr id="5" name="TextBox 4">
            <a:extLst>
              <a:ext uri="{FF2B5EF4-FFF2-40B4-BE49-F238E27FC236}">
                <a16:creationId xmlns:a16="http://schemas.microsoft.com/office/drawing/2014/main" id="{39CBB04B-EBC2-04FD-DD5D-29FEE09ADDEA}"/>
              </a:ext>
            </a:extLst>
          </p:cNvPr>
          <p:cNvSpPr txBox="1"/>
          <p:nvPr/>
        </p:nvSpPr>
        <p:spPr>
          <a:xfrm>
            <a:off x="5148469" y="1217121"/>
            <a:ext cx="5456583"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chemeClr val="bg1"/>
                </a:solidFill>
              </a:rPr>
              <a:t>Checking null values</a:t>
            </a:r>
            <a:endParaRPr lang="en-IN" b="1" dirty="0">
              <a:solidFill>
                <a:schemeClr val="bg1"/>
              </a:solidFill>
            </a:endParaRPr>
          </a:p>
          <a:p>
            <a:pPr marL="285750" indent="-285750">
              <a:buFont typeface="Wingdings" panose="05000000000000000000" pitchFamily="2" charset="2"/>
              <a:buChar char="§"/>
            </a:pPr>
            <a:endParaRPr lang="en-IN" dirty="0"/>
          </a:p>
        </p:txBody>
      </p:sp>
      <p:pic>
        <p:nvPicPr>
          <p:cNvPr id="7" name="Picture 6">
            <a:extLst>
              <a:ext uri="{FF2B5EF4-FFF2-40B4-BE49-F238E27FC236}">
                <a16:creationId xmlns:a16="http://schemas.microsoft.com/office/drawing/2014/main" id="{C734E467-6241-E476-A624-DF2EF5957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696" y="1689940"/>
            <a:ext cx="2922102" cy="4531956"/>
          </a:xfrm>
          <a:prstGeom prst="rect">
            <a:avLst/>
          </a:prstGeom>
          <a:ln w="19050">
            <a:solidFill>
              <a:schemeClr val="bg1"/>
            </a:solidFill>
          </a:ln>
        </p:spPr>
      </p:pic>
      <p:sp>
        <p:nvSpPr>
          <p:cNvPr id="6" name="TextBox 5">
            <a:extLst>
              <a:ext uri="{FF2B5EF4-FFF2-40B4-BE49-F238E27FC236}">
                <a16:creationId xmlns:a16="http://schemas.microsoft.com/office/drawing/2014/main" id="{478E1C9F-A4E3-301C-42A8-552AD8687CFE}"/>
              </a:ext>
            </a:extLst>
          </p:cNvPr>
          <p:cNvSpPr txBox="1"/>
          <p:nvPr/>
        </p:nvSpPr>
        <p:spPr>
          <a:xfrm>
            <a:off x="8577470" y="1213715"/>
            <a:ext cx="3614530" cy="369332"/>
          </a:xfrm>
          <a:prstGeom prst="rect">
            <a:avLst/>
          </a:prstGeom>
          <a:noFill/>
        </p:spPr>
        <p:txBody>
          <a:bodyPr wrap="square" rtlCol="0">
            <a:spAutoFit/>
          </a:bodyPr>
          <a:lstStyle/>
          <a:p>
            <a:pPr marL="285750" indent="-285750">
              <a:buFont typeface="Wingdings" panose="05000000000000000000" pitchFamily="2" charset="2"/>
              <a:buChar char="§"/>
            </a:pPr>
            <a:r>
              <a:rPr lang="en-IN" b="1" dirty="0">
                <a:solidFill>
                  <a:schemeClr val="bg1"/>
                </a:solidFill>
              </a:rPr>
              <a:t>After imputation null values</a:t>
            </a:r>
          </a:p>
        </p:txBody>
      </p:sp>
      <p:pic>
        <p:nvPicPr>
          <p:cNvPr id="9" name="Picture 8">
            <a:extLst>
              <a:ext uri="{FF2B5EF4-FFF2-40B4-BE49-F238E27FC236}">
                <a16:creationId xmlns:a16="http://schemas.microsoft.com/office/drawing/2014/main" id="{0A446876-CF3F-A322-96B1-000BAF663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7227" y="1689941"/>
            <a:ext cx="3143250" cy="1038225"/>
          </a:xfrm>
          <a:prstGeom prst="rect">
            <a:avLst/>
          </a:prstGeom>
          <a:ln w="19050">
            <a:solidFill>
              <a:schemeClr val="bg1"/>
            </a:solidFill>
          </a:ln>
        </p:spPr>
      </p:pic>
      <p:sp>
        <p:nvSpPr>
          <p:cNvPr id="10" name="TextBox 9">
            <a:extLst>
              <a:ext uri="{FF2B5EF4-FFF2-40B4-BE49-F238E27FC236}">
                <a16:creationId xmlns:a16="http://schemas.microsoft.com/office/drawing/2014/main" id="{DD771C11-AD3C-92A0-89E3-C0B4B13AEFD0}"/>
              </a:ext>
            </a:extLst>
          </p:cNvPr>
          <p:cNvSpPr txBox="1"/>
          <p:nvPr/>
        </p:nvSpPr>
        <p:spPr>
          <a:xfrm>
            <a:off x="8666922" y="3160643"/>
            <a:ext cx="3297353"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chemeClr val="bg1"/>
                </a:solidFill>
              </a:rPr>
              <a:t>Checking Duplicate Values</a:t>
            </a:r>
            <a:endParaRPr lang="en-IN" b="1" dirty="0">
              <a:solidFill>
                <a:schemeClr val="bg1"/>
              </a:solidFill>
            </a:endParaRPr>
          </a:p>
        </p:txBody>
      </p:sp>
      <p:pic>
        <p:nvPicPr>
          <p:cNvPr id="4" name="Picture 3">
            <a:extLst>
              <a:ext uri="{FF2B5EF4-FFF2-40B4-BE49-F238E27FC236}">
                <a16:creationId xmlns:a16="http://schemas.microsoft.com/office/drawing/2014/main" id="{43708C6A-A0E4-A817-9D96-274FAB764E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7227" y="3955918"/>
            <a:ext cx="3143250" cy="1123950"/>
          </a:xfrm>
          <a:prstGeom prst="rect">
            <a:avLst/>
          </a:prstGeom>
          <a:ln w="19050">
            <a:solidFill>
              <a:schemeClr val="bg1"/>
            </a:solidFill>
          </a:ln>
        </p:spPr>
      </p:pic>
    </p:spTree>
    <p:extLst>
      <p:ext uri="{BB962C8B-B14F-4D97-AF65-F5344CB8AC3E}">
        <p14:creationId xmlns:p14="http://schemas.microsoft.com/office/powerpoint/2010/main" val="12035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FEB44FD-5392-5C62-C78C-75F4A1FFD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7FAFBD-DE80-0C28-E233-A9BB29BDE916}"/>
              </a:ext>
            </a:extLst>
          </p:cNvPr>
          <p:cNvSpPr>
            <a:spLocks noGrp="1"/>
          </p:cNvSpPr>
          <p:nvPr>
            <p:ph type="ctrTitle"/>
          </p:nvPr>
        </p:nvSpPr>
        <p:spPr>
          <a:xfrm>
            <a:off x="7433218" y="0"/>
            <a:ext cx="4069231" cy="661219"/>
          </a:xfrm>
        </p:spPr>
        <p:txBody>
          <a:bodyPr>
            <a:noAutofit/>
          </a:bodyPr>
          <a:lstStyle/>
          <a:p>
            <a:r>
              <a:rPr lang="en-US" sz="3000" b="1" dirty="0">
                <a:solidFill>
                  <a:schemeClr val="bg1"/>
                </a:solidFill>
              </a:rPr>
              <a:t>Data visualization</a:t>
            </a:r>
            <a:endParaRPr lang="en-IN" sz="3000" b="1" dirty="0">
              <a:solidFill>
                <a:schemeClr val="bg1"/>
              </a:solidFill>
            </a:endParaRPr>
          </a:p>
        </p:txBody>
      </p:sp>
      <p:sp>
        <p:nvSpPr>
          <p:cNvPr id="4" name="TextBox 3">
            <a:extLst>
              <a:ext uri="{FF2B5EF4-FFF2-40B4-BE49-F238E27FC236}">
                <a16:creationId xmlns:a16="http://schemas.microsoft.com/office/drawing/2014/main" id="{11151783-1C4F-30E7-9FA4-A64A4F1F051B}"/>
              </a:ext>
            </a:extLst>
          </p:cNvPr>
          <p:cNvSpPr txBox="1"/>
          <p:nvPr/>
        </p:nvSpPr>
        <p:spPr>
          <a:xfrm>
            <a:off x="6096000" y="812828"/>
            <a:ext cx="3878746" cy="369332"/>
          </a:xfrm>
          <a:prstGeom prst="rect">
            <a:avLst/>
          </a:prstGeom>
          <a:noFill/>
        </p:spPr>
        <p:txBody>
          <a:bodyPr wrap="square">
            <a:spAutoFit/>
          </a:bodyPr>
          <a:lstStyle/>
          <a:p>
            <a:pPr marL="285750" indent="-285750">
              <a:buFont typeface="Wingdings" panose="05000000000000000000" pitchFamily="2" charset="2"/>
              <a:buChar char="§"/>
            </a:pPr>
            <a:r>
              <a:rPr lang="en-US" sz="1800" b="1" dirty="0">
                <a:solidFill>
                  <a:schemeClr val="bg1"/>
                </a:solidFill>
              </a:rPr>
              <a:t>Analysis for Categorical Data</a:t>
            </a:r>
            <a:endParaRPr lang="en-IN" dirty="0"/>
          </a:p>
        </p:txBody>
      </p:sp>
      <p:pic>
        <p:nvPicPr>
          <p:cNvPr id="6" name="Picture 5">
            <a:extLst>
              <a:ext uri="{FF2B5EF4-FFF2-40B4-BE49-F238E27FC236}">
                <a16:creationId xmlns:a16="http://schemas.microsoft.com/office/drawing/2014/main" id="{DBA8EC87-2AEB-2F94-E39B-8B816C307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952" y="1282070"/>
            <a:ext cx="5374640" cy="2586254"/>
          </a:xfrm>
          <a:prstGeom prst="rect">
            <a:avLst/>
          </a:prstGeom>
          <a:ln w="19050">
            <a:solidFill>
              <a:schemeClr val="bg1"/>
            </a:solidFill>
          </a:ln>
        </p:spPr>
      </p:pic>
      <p:sp>
        <p:nvSpPr>
          <p:cNvPr id="3" name="TextBox 2">
            <a:extLst>
              <a:ext uri="{FF2B5EF4-FFF2-40B4-BE49-F238E27FC236}">
                <a16:creationId xmlns:a16="http://schemas.microsoft.com/office/drawing/2014/main" id="{FD7F4EC6-52D4-3DED-FAA6-CC66B978DE1B}"/>
              </a:ext>
            </a:extLst>
          </p:cNvPr>
          <p:cNvSpPr txBox="1"/>
          <p:nvPr/>
        </p:nvSpPr>
        <p:spPr>
          <a:xfrm>
            <a:off x="6188626" y="3968235"/>
            <a:ext cx="5871293" cy="3139321"/>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Stroke occurrences are low across all smoking statuses compared to non-strokes.</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"never smoked" group has the highest count, for both stroke and non-stroke cases.</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"Unknown" smoking status also shows a high non-stroke count, similar to "never smoked."</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"Formerly smoked" and "smokes" categories have lower counts for both outcomes.</a:t>
            </a:r>
          </a:p>
          <a:p>
            <a:pPr marL="285750" indent="-285750" algn="just">
              <a:buFont typeface="Wingdings" panose="05000000000000000000" pitchFamily="2" charset="2"/>
              <a:buChar char="§"/>
            </a:pP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Overall, smoking status alone doesn’t appear strongly linked to stroke occurrence in this data.</a:t>
            </a:r>
          </a:p>
          <a:p>
            <a:pPr algn="just"/>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6893636"/>
      </p:ext>
    </p:extLst>
  </p:cSld>
  <p:clrMapOvr>
    <a:masterClrMapping/>
  </p:clrMapOvr>
</p:sld>
</file>

<file path=ppt/theme/theme1.xml><?xml version="1.0" encoding="utf-8"?>
<a:theme xmlns:a="http://schemas.openxmlformats.org/drawingml/2006/main" name="Sl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437</TotalTime>
  <Words>970</Words>
  <Application>Microsoft Office PowerPoint</Application>
  <PresentationFormat>Widescreen</PresentationFormat>
  <Paragraphs>91</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Bahnschrift SemiBold</vt:lpstr>
      <vt:lpstr>Bahnschrift SemiBold Condensed</vt:lpstr>
      <vt:lpstr>Calibri</vt:lpstr>
      <vt:lpstr>Century Gothic</vt:lpstr>
      <vt:lpstr>Wingdings</vt:lpstr>
      <vt:lpstr>Wingdings 3</vt:lpstr>
      <vt:lpstr>Slice</vt:lpstr>
      <vt:lpstr>PowerPoint Presentation</vt:lpstr>
      <vt:lpstr>Contents</vt:lpstr>
      <vt:lpstr>Introduction</vt:lpstr>
      <vt:lpstr>Problem Statement</vt:lpstr>
      <vt:lpstr>IMPORTING LIBRARIES</vt:lpstr>
      <vt:lpstr>Data understanding</vt:lpstr>
      <vt:lpstr>Data understanding</vt:lpstr>
      <vt:lpstr>Data CLEANING</vt:lpstr>
      <vt:lpstr>Data visualization</vt:lpstr>
      <vt:lpstr>Data visualization</vt:lpstr>
      <vt:lpstr>Data visualization</vt:lpstr>
      <vt:lpstr>Data visualization</vt:lpstr>
      <vt:lpstr>Data visualization</vt:lpstr>
      <vt:lpstr>Data visualization</vt:lpstr>
      <vt:lpstr>Data visualization</vt:lpstr>
      <vt:lpstr>Data ENCODING</vt:lpstr>
      <vt:lpstr>MODEL BUILDING</vt:lpstr>
      <vt:lpstr>MODEL BUILDING</vt:lpstr>
      <vt:lpstr>Comparison of M.L. WITH  DEEP LEARNING MODEL</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Sanjibita Mishra</dc:creator>
  <cp:lastModifiedBy>Sanjibita Mishra</cp:lastModifiedBy>
  <cp:revision>8</cp:revision>
  <dcterms:created xsi:type="dcterms:W3CDTF">2024-11-21T07:30:58Z</dcterms:created>
  <dcterms:modified xsi:type="dcterms:W3CDTF">2024-11-26T07:27:05Z</dcterms:modified>
</cp:coreProperties>
</file>