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2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5C44-F256-45A7-92B0-FBAA6037CC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91A3D-7C0E-41ED-814C-1A75C23A9F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56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2</vt:lpstr>
      <vt:lpstr>Quotable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Marjon Ronquillo Santiago, Jr.</dc:creator>
  <cp:lastModifiedBy>Marjon Ronquillo Santiago, Jr.</cp:lastModifiedBy>
  <cp:revision>1</cp:revision>
  <dcterms:created xsi:type="dcterms:W3CDTF">2021-12-10T13:17:18Z</dcterms:created>
  <dcterms:modified xsi:type="dcterms:W3CDTF">2021-12-10T13:18:11Z</dcterms:modified>
</cp:coreProperties>
</file>