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5df5d1b7b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5df5d1b7b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times more than south korea in the top three states.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5df5d1b7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5df5d1b7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5efab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5efab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f5efabb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f5efabb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df5d1b7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df5d1b7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df5d1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df5d1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df5d1b7b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df5d1b7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5df5d1b7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5df5d1b7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df5d1b7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5df5d1b7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5df5d1b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5df5d1b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 or 52 percent recovery rate and 2.2 or 2.3 death percentage The U.S total has 15 million cases and 300.000 deaths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df5d1b7b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df5d1b7b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mmunity.logz.io/covid-1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COVID-19 COMPARISON BETWEEN U.S.A. AND SOUTH KOREA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Saul Arguelles, Raul Mancilla &amp; Maria Patricia Santos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3200-03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7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1925"/>
            <a:ext cx="3832601" cy="1820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625" y="1845525"/>
            <a:ext cx="4645999" cy="23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58425" y="3080600"/>
            <a:ext cx="36858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About 12,000 cases in the start of the year for America. This number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skyrockets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within these past three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months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having millions of confirmed cases just for certain states. The top three states with cases include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California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1.35 million, Texas 1.3 and Florida reaching over a million as well.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Insight/ 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comparison in South Korea / US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South Korea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of the data, South Korea had a surge of cases.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End of the data, South Korea has flatten the curve.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United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of the data, United States had minimal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End of the data, United States cases continue to rise.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this data shows and reflect on what can be done by both countries.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Learnings/ Evaluation of using both programs for comparisons and analysis of data.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Community COVID-19 Dashboard Project. (n.d.). Retrieved December 07, 2020,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https://community.logz.io/covid-19/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Coronavirus Pandemic Data Explorer. (n.d.). Retrieved December 07, 2020, from https://ourworldindata.org/coronavirus-data-explorer?tab=table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has impacted everyone’s lives this past year, so it is rather appropriate to have our topic that relates to such. In this presentation, we will show the comparison of COVID-19 data between South Korea and United States.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500" y="2886800"/>
            <a:ext cx="2560500" cy="13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800" y="2886800"/>
            <a:ext cx="2635200" cy="13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Analyzation using Azure 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comparison on total deaths/ total cases between the US / South Korea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Comparison on ElasticSearch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Comparison of confirmed, recovered and death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comparison in GeoMaps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ML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5825" y="1152475"/>
            <a:ext cx="4707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Azure and what I did with it and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used the first 3 labs as examples.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used the select column to </a:t>
            </a:r>
            <a:r>
              <a:rPr lang="en"/>
              <a:t>pick</a:t>
            </a:r>
            <a:r>
              <a:rPr lang="en"/>
              <a:t> the right columns I needed.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joined two data sets and combined the column to show the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evaluated the model and was able to predict the next death rate for the next 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00" y="1152475"/>
            <a:ext cx="4436199" cy="39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ML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0" y="1152475"/>
            <a:ext cx="4572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Covid deaths in 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Selected the right column and eliminated the ones I </a:t>
            </a:r>
            <a:r>
              <a:rPr lang="en"/>
              <a:t>didn't</a:t>
            </a:r>
            <a:r>
              <a:rPr lang="en"/>
              <a:t> need.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R script and Python to run the model and show how many deaths are in the US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125"/>
            <a:ext cx="4572001" cy="39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ML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0" y="1152475"/>
            <a:ext cx="4719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US and South Korea Death by Covid.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Joined two data 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Selected the right columns and added them </a:t>
            </a:r>
            <a:r>
              <a:rPr lang="en"/>
              <a:t>together</a:t>
            </a:r>
            <a:r>
              <a:rPr lang="en"/>
              <a:t> to show the total amount of deaths of the US and South Korea.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25" y="1170125"/>
            <a:ext cx="4424878" cy="39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ML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Ran a model to determine probability of death by its coefficient and determine the results for the future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7200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13" y="1087600"/>
            <a:ext cx="6792176" cy="30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62275" y="4381225"/>
            <a:ext cx="74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This is a graph relating to the total cases according to confirmed, recovered, and dead cases according to the data set we used.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0" y="3259375"/>
            <a:ext cx="3584525" cy="173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150" y="791825"/>
            <a:ext cx="3205902" cy="218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83000" y="1182725"/>
            <a:ext cx="38247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About 30,000 confirmed cases of Covid was 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announced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in the beginning of march.  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307700" y="3160600"/>
            <a:ext cx="45246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about two million cases in korea now. </a:t>
            </a:r>
            <a:r>
              <a:rPr lang="en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Ninety Five</a:t>
            </a:r>
            <a:r>
              <a:rPr lang="en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 of cases are clear of covid and the rest are either investigation or in quarantine.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