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T Sans Narrow" panose="020B060402020202020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4211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05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83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8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84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48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16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23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ap5blo7yvQ&amp;feature=youtu.b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Raspberry Pi Game Simulation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50" y="2875714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COSC 439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Michael Santoro	Cesar Suchite</a:t>
            </a: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Esmir Lugonjic	       Nick Hess</a:t>
            </a:r>
          </a:p>
          <a:p>
            <a:pPr lvl="0">
              <a:spcBef>
                <a:spcPts val="0"/>
              </a:spcBef>
              <a:buNone/>
            </a:pPr>
            <a:endParaRPr sz="1000" u="sng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Raspberry Pi is a series of credit card–sized single-board computers”...”with the intent to promote the teaching of basic computer science” </a:t>
            </a:r>
            <a:r>
              <a:rPr lang="en"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(wikipedia)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features include: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Font typeface="Times New Roman"/>
            </a:pPr>
            <a:r>
              <a:rPr lang="en" sz="14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cost: ~$35 for the model, or ~$100 for an entire “do it yourself” entire kit.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Font typeface="Times New Roman"/>
            </a:pPr>
            <a:r>
              <a:rPr lang="en" sz="14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Can fit almost anywhere, including game controllers, custom lego sets, even GameBoys.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Font typeface="Times New Roman"/>
            </a:pPr>
            <a:r>
              <a:rPr lang="en" sz="14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numerous I/O slots, including USB, monitor, audio, and keyboard.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Font typeface="Times New Roman"/>
            </a:pPr>
            <a:r>
              <a:rPr lang="en" sz="14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Programmed in various languages, most notably C.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Font typeface="Times New Roman"/>
            </a:pPr>
            <a:r>
              <a:rPr lang="en" sz="14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Suitable for all ages as the installation is simple and you don’t have to worry about breaking an expensive piece of hardware.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Raspberry Pi Model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generations of Raspberry Pi models. The one we are using is </a:t>
            </a:r>
            <a:r>
              <a:rPr lang="en" sz="140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 3 Model B:</a:t>
            </a:r>
          </a:p>
          <a:p>
            <a: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Font typeface="Arial"/>
            </a:pPr>
            <a:r>
              <a:rPr lang="en" sz="12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1GB RAM</a:t>
            </a:r>
          </a:p>
          <a:p>
            <a: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Font typeface="Arial"/>
            </a:pPr>
            <a:r>
              <a:rPr lang="en" sz="1200">
                <a:solidFill>
                  <a:srgbClr val="E0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Broadcom BCM2837 64bit ARMv8 Quad Core Processor powered</a:t>
            </a:r>
          </a:p>
          <a:p>
            <a: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Font typeface="Arial"/>
            </a:pPr>
            <a:r>
              <a:rPr lang="en" sz="1200">
                <a:solidFill>
                  <a:srgbClr val="E0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SingleBoard Computer running at 1.2GHz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Font typeface="Arial"/>
            </a:pPr>
            <a:r>
              <a:rPr lang="en" sz="1200">
                <a:solidFill>
                  <a:srgbClr val="E0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BCM43143 WiFi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0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19" y="2691700"/>
            <a:ext cx="3989849" cy="2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Game Simulation (Installation)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309100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focuses on arcade game simulation within the Raspberry Pi operating system (raspbian).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following materials: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100000"/>
              <a:buFont typeface="Times New Roman"/>
              <a:buAutoNum type="arabicPeriod"/>
            </a:pPr>
            <a:r>
              <a:rPr lang="en" sz="1400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 3 Model B (including basic components such as power cable)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100000"/>
              <a:buFont typeface="Times New Roman"/>
              <a:buAutoNum type="arabicPeriod"/>
            </a:pPr>
            <a:r>
              <a:rPr lang="en" sz="1400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GB SD card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100000"/>
              <a:buFont typeface="Times New Roman"/>
              <a:buAutoNum type="arabicPeriod"/>
            </a:pPr>
            <a:r>
              <a:rPr lang="en" sz="1400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arcade joystick 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100000"/>
              <a:buFont typeface="Times New Roman"/>
              <a:buAutoNum type="arabicPeriod"/>
            </a:pPr>
            <a:r>
              <a:rPr lang="en" sz="1400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Mouse and Keyboard (for testing purposes).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900" y="2653874"/>
            <a:ext cx="2268599" cy="170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Game Simulation (Installation...cont...)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installed and extensively modified an emulator known as MAME4ALL (source code provided in submission).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modification, installation was easy:</a:t>
            </a:r>
          </a:p>
          <a:p>
            <a:pPr marL="457200" lvl="0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ct val="78571"/>
              <a:buFont typeface="Arial"/>
              <a:buAutoNum type="arabicPeriod"/>
            </a:pPr>
            <a:r>
              <a:rPr lang="en" sz="14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mkdir -p /usr/local/bin/indiecity/InstalledApps/mame4all_pi/Full</a:t>
            </a:r>
          </a:p>
          <a:p>
            <a:pPr marL="457200" lvl="0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ct val="78571"/>
              <a:buFont typeface="Arial"/>
              <a:buAutoNum type="arabicPeriod"/>
            </a:pPr>
            <a:r>
              <a:rPr lang="en" sz="14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mv mame4all_pi.zip /usr/local/bin/indiecity/InstalledApps/mame4all_pi/Full</a:t>
            </a:r>
          </a:p>
          <a:p>
            <a:pPr marL="457200" lvl="0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ct val="78571"/>
              <a:buFont typeface="Arial"/>
              <a:buAutoNum type="arabicPeriod"/>
            </a:pPr>
            <a:r>
              <a:rPr lang="en" sz="14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/usr/local/bin/indiecity/InstalledApps/mame4all_pi/Full</a:t>
            </a:r>
          </a:p>
          <a:p>
            <a:pPr marL="457200" lvl="0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ct val="78571"/>
              <a:buFont typeface="Arial"/>
              <a:buAutoNum type="arabicPeriod"/>
            </a:pPr>
            <a:r>
              <a:rPr lang="en" sz="14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unzip mame4all_pi.zip</a:t>
            </a:r>
          </a:p>
          <a:p>
            <a:pPr marL="457200" lvl="0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ct val="78571"/>
              <a:buFont typeface="Arial"/>
              <a:buAutoNum type="arabicPeriod"/>
            </a:pPr>
            <a:r>
              <a:rPr lang="en" sz="14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./install.sh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Game Simulation (Game)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5818E"/>
                </a:solidFill>
              </a:rPr>
              <a:t>AdaFruit is a retro game available as a free download as is commonly used to test arcade emulation on the Raspberry pi.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45818E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45818E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783F04"/>
                </a:solidFill>
              </a:rPr>
              <a:t>Link to GitHub: https://github.com/adafruit/Adafruit-Retrogame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798" y="1746775"/>
            <a:ext cx="3560500" cy="31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Code 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driver written in 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based off of a interrupt driven GPIO driver 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575" y="1538437"/>
            <a:ext cx="22669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962" y="2134712"/>
            <a:ext cx="38195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https://www.youtube.com/watch?v=3ap5blo7yvQ&amp;feature=youtu.be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PT Sans Narrow</vt:lpstr>
      <vt:lpstr>Open Sans</vt:lpstr>
      <vt:lpstr>Times New Roman</vt:lpstr>
      <vt:lpstr>Arial</vt:lpstr>
      <vt:lpstr>tropic</vt:lpstr>
      <vt:lpstr>Raspberry Pi Game Simulation</vt:lpstr>
      <vt:lpstr>Introduction</vt:lpstr>
      <vt:lpstr>Our Raspberry Pi Model</vt:lpstr>
      <vt:lpstr>Our Game Simulation (Installation)</vt:lpstr>
      <vt:lpstr>Our Game Simulation (Installation...cont...) </vt:lpstr>
      <vt:lpstr>Our Game Simulation (Game)</vt:lpstr>
      <vt:lpstr>Source Code 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Game Simulation</dc:title>
  <cp:lastModifiedBy>Mike Santoro</cp:lastModifiedBy>
  <cp:revision>1</cp:revision>
  <dcterms:modified xsi:type="dcterms:W3CDTF">2016-05-10T14:31:33Z</dcterms:modified>
</cp:coreProperties>
</file>