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84" r:id="rId19"/>
    <p:sldId id="278" r:id="rId20"/>
    <p:sldId id="279" r:id="rId21"/>
    <p:sldId id="280" r:id="rId22"/>
    <p:sldId id="281" r:id="rId23"/>
    <p:sldId id="282" r:id="rId24"/>
    <p:sldId id="283" r:id="rId25"/>
    <p:sldId id="275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3F61C-2AAD-4AD1-9FB8-6E01C217F310}" v="4" dt="2019-05-17T15:40:0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cs typeface="Calibri Light"/>
              </a:rPr>
              <a:t>Programação Avançada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r">
              <a:buChar char="•"/>
            </a:pPr>
            <a:endParaRPr lang="pt-PT" dirty="0">
              <a:cs typeface="Calibri"/>
            </a:endParaRPr>
          </a:p>
          <a:p>
            <a:pPr marL="342900" indent="-342900" algn="r">
              <a:buChar char="•"/>
            </a:pPr>
            <a:r>
              <a:rPr lang="pt-PT" dirty="0">
                <a:cs typeface="Calibri"/>
              </a:rPr>
              <a:t>Marcos Santos, nº 94051</a:t>
            </a:r>
            <a:endParaRPr lang="pt-PT" dirty="0"/>
          </a:p>
          <a:p>
            <a:pPr marL="342900" indent="-342900" algn="r">
              <a:buChar char="•"/>
            </a:pPr>
            <a:r>
              <a:rPr lang="pt-PT" dirty="0">
                <a:cs typeface="Calibri"/>
              </a:rPr>
              <a:t>João Marques , nº 90865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E7DC-70A0-47A1-A353-2CC76D0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1F414B-7FC7-4571-9003-FC190110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25" y="2664238"/>
            <a:ext cx="7406640" cy="18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5EB5-020C-4F4F-9AEE-3A5092DA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Def_Generic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Def_Method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8C510D-71E6-44C1-B211-F19C165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27" y="1862571"/>
            <a:ext cx="6009978" cy="44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C035-0FCD-488C-AC0A-638C884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  <a:endParaRPr lang="pt-PT">
              <a:ea typeface="+mj-lt"/>
              <a:cs typeface="+mj-lt"/>
            </a:endParaRPr>
          </a:p>
          <a:p>
            <a:pPr algn="ctr"/>
            <a:endParaRPr lang="pt-PT">
              <a:ea typeface="+mj-lt"/>
              <a:cs typeface="+mj-lt"/>
            </a:endParaRPr>
          </a:p>
        </p:txBody>
      </p:sp>
      <p:pic>
        <p:nvPicPr>
          <p:cNvPr id="6" name="Picture 6" descr="Uma imagem com interior, garrafa&#10;&#10;Descrição gerada com confiança alta">
            <a:extLst>
              <a:ext uri="{FF2B5EF4-FFF2-40B4-BE49-F238E27FC236}">
                <a16:creationId xmlns:a16="http://schemas.microsoft.com/office/drawing/2014/main" id="{901C9C16-AF03-4A9B-BF28-93854128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6" y="2331381"/>
            <a:ext cx="9375648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6F03-9734-4D3F-84B2-E86AAD0E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8B7985-00BD-4AD7-8825-E6B63D55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27" y="1847145"/>
            <a:ext cx="7992872" cy="43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6BDA-A81A-4C74-AD70-305F801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0C8E540-F6E9-40EC-A372-12BB9C42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3" y="2695648"/>
            <a:ext cx="8138160" cy="2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5E2F-C211-4949-A372-267626A7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  <a:endParaRPr lang="pt-PT">
              <a:ea typeface="+mj-lt"/>
              <a:cs typeface="+mj-lt"/>
            </a:endParaRPr>
          </a:p>
          <a:p>
            <a:endParaRPr lang="pt-PT">
              <a:ea typeface="+mj-lt"/>
              <a:cs typeface="+mj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392BC5D-EFD8-42EF-8157-6DA89222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07" y="2656110"/>
            <a:ext cx="6858000" cy="17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088-12E3-41A3-9D83-C904986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3E823C-9A2A-44EB-9FE1-4B23E38F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76" y="1904301"/>
            <a:ext cx="7857744" cy="4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E6-E1AE-46AC-BF63-CBEB438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3690BC-92B4-4167-A1CE-C8FFEBE2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1689153"/>
            <a:ext cx="7973568" cy="45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E6-E1AE-46AC-BF63-CBEB438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223B4A1-EDDD-439E-B1AA-8D91C164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12" y="2326830"/>
            <a:ext cx="5522976" cy="30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F98A-D8E1-43C3-98E9-D8987D2B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Extensions</a:t>
            </a:r>
            <a:endParaRPr lang="pt-PT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769B-EB87-41C8-9FDE-2575B721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cs typeface="Calibri"/>
            </a:endParaRPr>
          </a:p>
          <a:p>
            <a:endParaRPr lang="pt-PT">
              <a:cs typeface="Calibri"/>
            </a:endParaRPr>
          </a:p>
          <a:p>
            <a:r>
              <a:rPr lang="pt-PT" dirty="0" err="1">
                <a:cs typeface="Calibri"/>
              </a:rPr>
              <a:t>Before</a:t>
            </a:r>
            <a:r>
              <a:rPr lang="pt-PT" dirty="0">
                <a:cs typeface="Calibri"/>
              </a:rPr>
              <a:t>/</a:t>
            </a:r>
            <a:r>
              <a:rPr lang="pt-PT" dirty="0" err="1">
                <a:cs typeface="Calibri"/>
              </a:rPr>
              <a:t>After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Methods</a:t>
            </a:r>
            <a:endParaRPr lang="pt-PT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225022-3114-445D-82E2-721EC0E2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3912241"/>
            <a:ext cx="8058912" cy="17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B621-2CEE-46D3-A831-E34B9C6E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 </a:t>
            </a:r>
            <a:r>
              <a:rPr lang="pt-PT" dirty="0" err="1">
                <a:cs typeface="Calibri Light"/>
              </a:rPr>
              <a:t>Class</a:t>
            </a:r>
          </a:p>
        </p:txBody>
      </p:sp>
      <p:pic>
        <p:nvPicPr>
          <p:cNvPr id="15" name="Picture 16">
            <a:extLst>
              <a:ext uri="{FF2B5EF4-FFF2-40B4-BE49-F238E27FC236}">
                <a16:creationId xmlns:a16="http://schemas.microsoft.com/office/drawing/2014/main" id="{EB5572B9-1B88-411A-9E4B-BF164B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36" y="2993136"/>
            <a:ext cx="6364901" cy="14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0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4F16-D977-4363-ACC2-5D6D483A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Before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After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Methods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9A6B59-FC7C-4CCB-9A6C-046F81B5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64" y="1991174"/>
            <a:ext cx="8113776" cy="41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3586-3592-40A9-9A03-AACA6953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B148911-A1CE-46CF-8B3D-86EEE431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863669"/>
            <a:ext cx="7498080" cy="44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A1AE-9CF7-42A1-AE3F-28BFCA01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42ACEBB-6684-40DE-94B7-6347EF92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3418853"/>
            <a:ext cx="8759952" cy="6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A7CF-2534-4CF7-B6EE-45181872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AC808C8-BCCA-4637-9BEE-AFFAB567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1560330"/>
            <a:ext cx="6449568" cy="49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A7CF-2534-4CF7-B6EE-45181872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04FD8BB-CB60-4A25-A36E-B71EE4B9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76" y="2847476"/>
            <a:ext cx="8766048" cy="9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3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0DE6-49C8-4F42-BB7D-86FE4E75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Class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D6306C-F09D-4E02-B694-21267311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4" y="1817059"/>
            <a:ext cx="6663266" cy="42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E38-3965-4EDA-8E57-E0544D9B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Def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Class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1B26F91-B361-4AB2-B8DD-CEA92DF6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2038241"/>
            <a:ext cx="4343400" cy="153691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5FA310-97E5-4432-AAA2-B32247DC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7" y="4286740"/>
            <a:ext cx="11049000" cy="14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855E-9585-46B3-8D89-AEEBA1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Instance</a:t>
            </a:r>
          </a:p>
        </p:txBody>
      </p:sp>
      <p:pic>
        <p:nvPicPr>
          <p:cNvPr id="3" name="Picture 3" descr="Uma imagem com objeto&#10;&#10;Descrição gerada com confiança alta">
            <a:extLst>
              <a:ext uri="{FF2B5EF4-FFF2-40B4-BE49-F238E27FC236}">
                <a16:creationId xmlns:a16="http://schemas.microsoft.com/office/drawing/2014/main" id="{261D37C2-9175-40DC-8454-43DDF72E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4" y="2379304"/>
            <a:ext cx="9914466" cy="146981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1564574-AE47-4DCE-AB98-7ACFB419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4573601"/>
            <a:ext cx="11887200" cy="5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9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50AB-7F9F-4688-A374-550834B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Instance</a:t>
            </a:r>
          </a:p>
        </p:txBody>
      </p:sp>
      <p:pic>
        <p:nvPicPr>
          <p:cNvPr id="3" name="Picture 3" descr="Uma imagem com monitor, interior&#10;&#10;Descrição gerada com confiança alta">
            <a:extLst>
              <a:ext uri="{FF2B5EF4-FFF2-40B4-BE49-F238E27FC236}">
                <a16:creationId xmlns:a16="http://schemas.microsoft.com/office/drawing/2014/main" id="{EF839960-C443-4FC8-8C1F-5D3FD5FD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8" y="1582828"/>
            <a:ext cx="6942665" cy="49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B87C-B328-4A38-8197-25788B1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Get_Slot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Set_Slot</a:t>
            </a:r>
          </a:p>
        </p:txBody>
      </p:sp>
      <p:pic>
        <p:nvPicPr>
          <p:cNvPr id="3" name="Picture 3" descr="Uma imagem com objeto&#10;&#10;Descrição gerada com confiança alta">
            <a:extLst>
              <a:ext uri="{FF2B5EF4-FFF2-40B4-BE49-F238E27FC236}">
                <a16:creationId xmlns:a16="http://schemas.microsoft.com/office/drawing/2014/main" id="{4D2BD6D1-1303-49F0-85BF-8A065D0D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48" y="3018967"/>
            <a:ext cx="6547104" cy="18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B64-AE39-41C8-83CC-3F2DDA5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Get_Slot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Set_Slot</a:t>
            </a:r>
          </a:p>
          <a:p>
            <a:pPr algn="ctr"/>
            <a:endParaRPr lang="pt-PT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A251DE-615C-4177-9447-45185F43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567039"/>
            <a:ext cx="9503664" cy="4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2EF4-2BF3-4438-9F39-360FFB5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Get_Property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Set_Property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3C39EF7-E567-473E-A621-06AD0406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88" y="1858124"/>
            <a:ext cx="3322320" cy="25138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B8E011-DA3F-410A-8722-D6C4B313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857148"/>
            <a:ext cx="8900160" cy="8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85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do Office</vt:lpstr>
      <vt:lpstr>Programação Avançada</vt:lpstr>
      <vt:lpstr>Make Class</vt:lpstr>
      <vt:lpstr>Make Class</vt:lpstr>
      <vt:lpstr>Def Class</vt:lpstr>
      <vt:lpstr>Make Instance</vt:lpstr>
      <vt:lpstr>Make Instance</vt:lpstr>
      <vt:lpstr>Get_Slot/Set_Slot</vt:lpstr>
      <vt:lpstr>Get_Slot/Set_Slot </vt:lpstr>
      <vt:lpstr>Get_Property/Set_Property</vt:lpstr>
      <vt:lpstr>Def_Generic/Def_Method</vt:lpstr>
      <vt:lpstr>Def_Generic/Def_Method</vt:lpstr>
      <vt:lpstr>Def_Generic/Def_Method </vt:lpstr>
      <vt:lpstr>Def_Generic/Def_Method</vt:lpstr>
      <vt:lpstr>Def_Generic/Def_Method</vt:lpstr>
      <vt:lpstr>Def_Generic/Def_Method </vt:lpstr>
      <vt:lpstr>Def_Generic/Def_Method</vt:lpstr>
      <vt:lpstr>Def_Generic/Def_Method</vt:lpstr>
      <vt:lpstr>Def_Generic/Def_Method</vt:lpstr>
      <vt:lpstr>Extensions</vt:lpstr>
      <vt:lpstr>Before/After Methods</vt:lpstr>
      <vt:lpstr>Before/After Methods</vt:lpstr>
      <vt:lpstr>Before/After Methods</vt:lpstr>
      <vt:lpstr>Before/After Methods</vt:lpstr>
      <vt:lpstr>Before/After 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PAVA</dc:title>
  <dc:creator/>
  <cp:lastModifiedBy/>
  <cp:revision>520</cp:revision>
  <dcterms:created xsi:type="dcterms:W3CDTF">2012-08-15T17:17:20Z</dcterms:created>
  <dcterms:modified xsi:type="dcterms:W3CDTF">2019-05-17T16:15:13Z</dcterms:modified>
</cp:coreProperties>
</file>