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4" r:id="rId4"/>
    <p:sldId id="261" r:id="rId5"/>
    <p:sldId id="262" r:id="rId6"/>
    <p:sldId id="263" r:id="rId7"/>
    <p:sldId id="265" r:id="rId8"/>
    <p:sldId id="266" r:id="rId9"/>
    <p:sldId id="267" r:id="rId10"/>
    <p:sldId id="276" r:id="rId11"/>
    <p:sldId id="268" r:id="rId12"/>
    <p:sldId id="269" r:id="rId13"/>
    <p:sldId id="270" r:id="rId14"/>
    <p:sldId id="271" r:id="rId15"/>
    <p:sldId id="277" r:id="rId16"/>
    <p:sldId id="272" r:id="rId17"/>
    <p:sldId id="273" r:id="rId18"/>
    <p:sldId id="284" r:id="rId19"/>
    <p:sldId id="278" r:id="rId20"/>
    <p:sldId id="279" r:id="rId21"/>
    <p:sldId id="280" r:id="rId22"/>
    <p:sldId id="281" r:id="rId23"/>
    <p:sldId id="282" r:id="rId24"/>
    <p:sldId id="283" r:id="rId25"/>
    <p:sldId id="275" r:id="rId2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03F61C-2AAD-4AD1-9FB8-6E01C217F310}" v="4" dt="2019-05-17T15:40:03.0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17/05/2019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17/05/2019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17/05/2019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17/05/2019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17/05/2019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17/05/2019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17/05/2019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17/05/2019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17/05/2019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17/05/2019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17/05/2019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17/05/2019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>
                <a:cs typeface="Calibri Light"/>
              </a:rPr>
              <a:t>Programação Avançada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 algn="r">
              <a:buChar char="•"/>
            </a:pPr>
            <a:endParaRPr lang="pt-PT" dirty="0">
              <a:cs typeface="Calibri"/>
            </a:endParaRPr>
          </a:p>
          <a:p>
            <a:pPr marL="342900" indent="-342900" algn="r">
              <a:buChar char="•"/>
            </a:pPr>
            <a:r>
              <a:rPr lang="pt-PT" dirty="0">
                <a:cs typeface="Calibri"/>
              </a:rPr>
              <a:t>Marcos Santos, nº 94051</a:t>
            </a:r>
            <a:endParaRPr lang="pt-PT" dirty="0"/>
          </a:p>
          <a:p>
            <a:pPr marL="342900" indent="-342900" algn="r">
              <a:buChar char="•"/>
            </a:pPr>
            <a:r>
              <a:rPr lang="pt-PT" dirty="0">
                <a:cs typeface="Calibri"/>
              </a:rPr>
              <a:t>João Marques , nº 90865</a:t>
            </a:r>
          </a:p>
        </p:txBody>
      </p:sp>
    </p:spTree>
    <p:extLst>
      <p:ext uri="{BB962C8B-B14F-4D97-AF65-F5344CB8AC3E}">
        <p14:creationId xmlns:p14="http://schemas.microsoft.com/office/powerpoint/2010/main" val="988977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CE7DC-70A0-47A1-A353-2CC76D0E4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>
                <a:ea typeface="+mj-lt"/>
                <a:cs typeface="+mj-lt"/>
              </a:rPr>
              <a:t>Def_Generic</a:t>
            </a:r>
            <a:r>
              <a:rPr lang="pt-PT" dirty="0">
                <a:ea typeface="+mj-lt"/>
                <a:cs typeface="+mj-lt"/>
              </a:rPr>
              <a:t>/</a:t>
            </a:r>
            <a:r>
              <a:rPr lang="pt-PT" dirty="0" err="1">
                <a:ea typeface="+mj-lt"/>
                <a:cs typeface="+mj-lt"/>
              </a:rPr>
              <a:t>Def_Method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A91F414B-7FC7-4571-9003-FC190110A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325" y="2664238"/>
            <a:ext cx="7406640" cy="186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54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B5EB5-020C-4F4F-9AEE-3A5092DA3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>
                <a:cs typeface="Calibri Light"/>
              </a:rPr>
              <a:t>Def_Generic</a:t>
            </a:r>
            <a:r>
              <a:rPr lang="pt-PT" dirty="0">
                <a:cs typeface="Calibri Light"/>
              </a:rPr>
              <a:t>/</a:t>
            </a:r>
            <a:r>
              <a:rPr lang="pt-PT" dirty="0" err="1">
                <a:cs typeface="Calibri Light"/>
              </a:rPr>
              <a:t>Def_Method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468C510D-71E6-44C1-B211-F19C165F4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027" y="1862571"/>
            <a:ext cx="6009978" cy="443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841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9C035-0FCD-488C-AC0A-638C8849D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>
                <a:ea typeface="+mj-lt"/>
                <a:cs typeface="+mj-lt"/>
              </a:rPr>
              <a:t>Def_Generic</a:t>
            </a:r>
            <a:r>
              <a:rPr lang="pt-PT" dirty="0">
                <a:ea typeface="+mj-lt"/>
                <a:cs typeface="+mj-lt"/>
              </a:rPr>
              <a:t>/</a:t>
            </a:r>
            <a:r>
              <a:rPr lang="pt-PT" dirty="0" err="1">
                <a:ea typeface="+mj-lt"/>
                <a:cs typeface="+mj-lt"/>
              </a:rPr>
              <a:t>Def_Method</a:t>
            </a:r>
            <a:endParaRPr lang="pt-PT">
              <a:ea typeface="+mj-lt"/>
              <a:cs typeface="+mj-lt"/>
            </a:endParaRPr>
          </a:p>
          <a:p>
            <a:pPr algn="ctr"/>
            <a:endParaRPr lang="pt-PT">
              <a:ea typeface="+mj-lt"/>
              <a:cs typeface="+mj-lt"/>
            </a:endParaRPr>
          </a:p>
        </p:txBody>
      </p:sp>
      <p:pic>
        <p:nvPicPr>
          <p:cNvPr id="6" name="Picture 6" descr="Uma imagem com interior, garrafa&#10;&#10;Descrição gerada com confiança alta">
            <a:extLst>
              <a:ext uri="{FF2B5EF4-FFF2-40B4-BE49-F238E27FC236}">
                <a16:creationId xmlns:a16="http://schemas.microsoft.com/office/drawing/2014/main" id="{901C9C16-AF03-4A9B-BF28-938541289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176" y="2331381"/>
            <a:ext cx="9375648" cy="261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22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16F03-9734-4D3F-84B2-E86AAD0EB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>
                <a:ea typeface="+mj-lt"/>
                <a:cs typeface="+mj-lt"/>
              </a:rPr>
              <a:t>Def_Generic</a:t>
            </a:r>
            <a:r>
              <a:rPr lang="pt-PT" dirty="0">
                <a:ea typeface="+mj-lt"/>
                <a:cs typeface="+mj-lt"/>
              </a:rPr>
              <a:t>/</a:t>
            </a:r>
            <a:r>
              <a:rPr lang="pt-PT" dirty="0" err="1">
                <a:ea typeface="+mj-lt"/>
                <a:cs typeface="+mj-lt"/>
              </a:rPr>
              <a:t>Def_Method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78B7985-00BD-4AD7-8825-E6B63D557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427" y="1847145"/>
            <a:ext cx="7992872" cy="438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947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86BDA-A81A-4C74-AD70-305F80198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>
                <a:ea typeface="+mj-lt"/>
                <a:cs typeface="+mj-lt"/>
              </a:rPr>
              <a:t>Def_Generic</a:t>
            </a:r>
            <a:r>
              <a:rPr lang="pt-PT" dirty="0">
                <a:ea typeface="+mj-lt"/>
                <a:cs typeface="+mj-lt"/>
              </a:rPr>
              <a:t>/</a:t>
            </a:r>
            <a:r>
              <a:rPr lang="pt-PT" dirty="0" err="1">
                <a:ea typeface="+mj-lt"/>
                <a:cs typeface="+mj-lt"/>
              </a:rPr>
              <a:t>Def_Method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F0C8E540-F6E9-40EC-A372-12BB9C424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133" y="2695648"/>
            <a:ext cx="8138160" cy="266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35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15E2F-C211-4949-A372-267626A7C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>
                <a:ea typeface="+mj-lt"/>
                <a:cs typeface="+mj-lt"/>
              </a:rPr>
              <a:t>Def_Generic</a:t>
            </a:r>
            <a:r>
              <a:rPr lang="pt-PT" dirty="0">
                <a:ea typeface="+mj-lt"/>
                <a:cs typeface="+mj-lt"/>
              </a:rPr>
              <a:t>/</a:t>
            </a:r>
            <a:r>
              <a:rPr lang="pt-PT" dirty="0" err="1">
                <a:ea typeface="+mj-lt"/>
                <a:cs typeface="+mj-lt"/>
              </a:rPr>
              <a:t>Def_Method</a:t>
            </a:r>
            <a:endParaRPr lang="pt-PT">
              <a:ea typeface="+mj-lt"/>
              <a:cs typeface="+mj-lt"/>
            </a:endParaRPr>
          </a:p>
          <a:p>
            <a:endParaRPr lang="pt-PT">
              <a:ea typeface="+mj-lt"/>
              <a:cs typeface="+mj-lt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C392BC5D-EFD8-42EF-8157-6DA89222C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307" y="2656110"/>
            <a:ext cx="6858000" cy="173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431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C3088-12E3-41A3-9D83-C9049868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>
                <a:ea typeface="+mj-lt"/>
                <a:cs typeface="+mj-lt"/>
              </a:rPr>
              <a:t>Def_Generic</a:t>
            </a:r>
            <a:r>
              <a:rPr lang="pt-PT" dirty="0">
                <a:ea typeface="+mj-lt"/>
                <a:cs typeface="+mj-lt"/>
              </a:rPr>
              <a:t>/</a:t>
            </a:r>
            <a:r>
              <a:rPr lang="pt-PT" dirty="0" err="1">
                <a:ea typeface="+mj-lt"/>
                <a:cs typeface="+mj-lt"/>
              </a:rPr>
              <a:t>Def_Method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DE3E823C-9A2A-44EB-9FE1-4B23E38F6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176" y="1904301"/>
            <a:ext cx="7857744" cy="441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55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AE9E6-E1AE-46AC-BF63-CBEB43800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>
                <a:ea typeface="+mj-lt"/>
                <a:cs typeface="+mj-lt"/>
              </a:rPr>
              <a:t>Def_Generic</a:t>
            </a:r>
            <a:r>
              <a:rPr lang="pt-PT" dirty="0">
                <a:ea typeface="+mj-lt"/>
                <a:cs typeface="+mj-lt"/>
              </a:rPr>
              <a:t>/</a:t>
            </a:r>
            <a:r>
              <a:rPr lang="pt-PT" dirty="0" err="1">
                <a:ea typeface="+mj-lt"/>
                <a:cs typeface="+mj-lt"/>
              </a:rPr>
              <a:t>Def_Method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53690BC-92B4-4167-A1CE-C8FFEBE24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216" y="1689153"/>
            <a:ext cx="7973568" cy="455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61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AE9E6-E1AE-46AC-BF63-CBEB43800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>
                <a:ea typeface="+mj-lt"/>
                <a:cs typeface="+mj-lt"/>
              </a:rPr>
              <a:t>Def_Generic</a:t>
            </a:r>
            <a:r>
              <a:rPr lang="pt-PT" dirty="0">
                <a:ea typeface="+mj-lt"/>
                <a:cs typeface="+mj-lt"/>
              </a:rPr>
              <a:t>/</a:t>
            </a:r>
            <a:r>
              <a:rPr lang="pt-PT" dirty="0" err="1">
                <a:ea typeface="+mj-lt"/>
                <a:cs typeface="+mj-lt"/>
              </a:rPr>
              <a:t>Def_Method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E223B4A1-EDDD-439E-B1AA-8D91C1640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512" y="2326830"/>
            <a:ext cx="5522976" cy="300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01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4F98A-D8E1-43C3-98E9-D8987D2B4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>
                <a:ea typeface="+mj-lt"/>
                <a:cs typeface="+mj-lt"/>
              </a:rPr>
              <a:t>Extensions</a:t>
            </a:r>
            <a:endParaRPr lang="pt-PT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4769B-EB87-41C8-9FDE-2575B721F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t-PT" dirty="0">
              <a:cs typeface="Calibri"/>
            </a:endParaRPr>
          </a:p>
          <a:p>
            <a:endParaRPr lang="pt-PT">
              <a:cs typeface="Calibri"/>
            </a:endParaRPr>
          </a:p>
          <a:p>
            <a:r>
              <a:rPr lang="pt-PT" dirty="0" err="1">
                <a:cs typeface="Calibri"/>
              </a:rPr>
              <a:t>Before</a:t>
            </a:r>
            <a:r>
              <a:rPr lang="pt-PT" dirty="0">
                <a:cs typeface="Calibri"/>
              </a:rPr>
              <a:t>/</a:t>
            </a:r>
            <a:r>
              <a:rPr lang="pt-PT" dirty="0" err="1">
                <a:cs typeface="Calibri"/>
              </a:rPr>
              <a:t>After</a:t>
            </a:r>
            <a:r>
              <a:rPr lang="pt-PT" dirty="0">
                <a:cs typeface="Calibri"/>
              </a:rPr>
              <a:t> </a:t>
            </a:r>
            <a:r>
              <a:rPr lang="pt-PT" dirty="0" err="1">
                <a:cs typeface="Calibri"/>
              </a:rPr>
              <a:t>Methods</a:t>
            </a:r>
            <a:endParaRPr lang="pt-PT" dirty="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27EF3BB-53D1-4461-A0A0-D4587B0F1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416" y="3866369"/>
            <a:ext cx="9320784" cy="84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822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4B621-2CEE-46D3-A831-E34B9C6E7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pt-PT" dirty="0" err="1">
                <a:cs typeface="Calibri Light"/>
              </a:rPr>
              <a:t>Make</a:t>
            </a:r>
            <a:r>
              <a:rPr lang="pt-PT" dirty="0">
                <a:cs typeface="Calibri Light"/>
              </a:rPr>
              <a:t> </a:t>
            </a:r>
            <a:r>
              <a:rPr lang="pt-PT" dirty="0" err="1">
                <a:cs typeface="Calibri Light"/>
              </a:rPr>
              <a:t>Class</a:t>
            </a:r>
          </a:p>
        </p:txBody>
      </p:sp>
      <p:pic>
        <p:nvPicPr>
          <p:cNvPr id="15" name="Picture 16">
            <a:extLst>
              <a:ext uri="{FF2B5EF4-FFF2-40B4-BE49-F238E27FC236}">
                <a16:creationId xmlns:a16="http://schemas.microsoft.com/office/drawing/2014/main" id="{EB5572B9-1B88-411A-9E4B-BF164B7FB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936" y="2993136"/>
            <a:ext cx="6364901" cy="141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808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64F16-D977-4363-ACC2-5D6D483A9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>
                <a:cs typeface="Calibri Light"/>
              </a:rPr>
              <a:t>Before</a:t>
            </a:r>
            <a:r>
              <a:rPr lang="pt-PT" dirty="0">
                <a:cs typeface="Calibri Light"/>
              </a:rPr>
              <a:t>/</a:t>
            </a:r>
            <a:r>
              <a:rPr lang="pt-PT" dirty="0" err="1">
                <a:cs typeface="Calibri Light"/>
              </a:rPr>
              <a:t>After</a:t>
            </a:r>
            <a:r>
              <a:rPr lang="pt-PT" dirty="0">
                <a:cs typeface="Calibri Light"/>
              </a:rPr>
              <a:t> </a:t>
            </a:r>
            <a:r>
              <a:rPr lang="pt-PT" dirty="0" err="1">
                <a:cs typeface="Calibri Light"/>
              </a:rPr>
              <a:t>Methods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FA9A6B59-FC7C-4CCB-9A6C-046F81B5A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064" y="1991174"/>
            <a:ext cx="8113776" cy="416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18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23586-3592-40A9-9A03-AACA69535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>
                <a:ea typeface="+mj-lt"/>
                <a:cs typeface="+mj-lt"/>
              </a:rPr>
              <a:t>Before</a:t>
            </a:r>
            <a:r>
              <a:rPr lang="pt-PT" dirty="0">
                <a:ea typeface="+mj-lt"/>
                <a:cs typeface="+mj-lt"/>
              </a:rPr>
              <a:t>/</a:t>
            </a:r>
            <a:r>
              <a:rPr lang="pt-PT" dirty="0" err="1">
                <a:ea typeface="+mj-lt"/>
                <a:cs typeface="+mj-lt"/>
              </a:rPr>
              <a:t>After</a:t>
            </a:r>
            <a:r>
              <a:rPr lang="pt-PT" dirty="0">
                <a:ea typeface="+mj-lt"/>
                <a:cs typeface="+mj-lt"/>
              </a:rPr>
              <a:t> </a:t>
            </a:r>
            <a:r>
              <a:rPr lang="pt-PT" dirty="0" err="1">
                <a:ea typeface="+mj-lt"/>
                <a:cs typeface="+mj-lt"/>
              </a:rPr>
              <a:t>Methods</a:t>
            </a:r>
            <a:endParaRPr lang="pt-PT" dirty="0" err="1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7B148911-A1CE-46CF-8B3D-86EEE431F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960" y="1863669"/>
            <a:ext cx="7498080" cy="448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598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BA1AE-9CF7-42A1-AE3F-28BFCA012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>
                <a:ea typeface="+mj-lt"/>
                <a:cs typeface="+mj-lt"/>
              </a:rPr>
              <a:t>Before</a:t>
            </a:r>
            <a:r>
              <a:rPr lang="pt-PT" dirty="0">
                <a:ea typeface="+mj-lt"/>
                <a:cs typeface="+mj-lt"/>
              </a:rPr>
              <a:t>/</a:t>
            </a:r>
            <a:r>
              <a:rPr lang="pt-PT" dirty="0" err="1">
                <a:ea typeface="+mj-lt"/>
                <a:cs typeface="+mj-lt"/>
              </a:rPr>
              <a:t>After</a:t>
            </a:r>
            <a:r>
              <a:rPr lang="pt-PT" dirty="0">
                <a:ea typeface="+mj-lt"/>
                <a:cs typeface="+mj-lt"/>
              </a:rPr>
              <a:t> </a:t>
            </a:r>
            <a:r>
              <a:rPr lang="pt-PT" dirty="0" err="1">
                <a:ea typeface="+mj-lt"/>
                <a:cs typeface="+mj-lt"/>
              </a:rPr>
              <a:t>Methods</a:t>
            </a:r>
            <a:endParaRPr lang="pt-PT" dirty="0" err="1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442ACEBB-6684-40DE-94B7-6347EF923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072" y="3418853"/>
            <a:ext cx="8759952" cy="60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215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0A7CF-2534-4CF7-B6EE-45181872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>
                <a:ea typeface="+mj-lt"/>
                <a:cs typeface="+mj-lt"/>
              </a:rPr>
              <a:t>Before</a:t>
            </a:r>
            <a:r>
              <a:rPr lang="pt-PT" dirty="0">
                <a:ea typeface="+mj-lt"/>
                <a:cs typeface="+mj-lt"/>
              </a:rPr>
              <a:t>/</a:t>
            </a:r>
            <a:r>
              <a:rPr lang="pt-PT" dirty="0" err="1">
                <a:ea typeface="+mj-lt"/>
                <a:cs typeface="+mj-lt"/>
              </a:rPr>
              <a:t>After</a:t>
            </a:r>
            <a:r>
              <a:rPr lang="pt-PT" dirty="0">
                <a:ea typeface="+mj-lt"/>
                <a:cs typeface="+mj-lt"/>
              </a:rPr>
              <a:t> </a:t>
            </a:r>
            <a:r>
              <a:rPr lang="pt-PT" dirty="0" err="1">
                <a:ea typeface="+mj-lt"/>
                <a:cs typeface="+mj-lt"/>
              </a:rPr>
              <a:t>Methods</a:t>
            </a:r>
            <a:endParaRPr lang="pt-PT" dirty="0" err="1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0AC808C8-BCCA-4637-9BEE-AFFAB567A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216" y="1560330"/>
            <a:ext cx="6449568" cy="494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937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0A7CF-2534-4CF7-B6EE-45181872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>
                <a:ea typeface="+mj-lt"/>
                <a:cs typeface="+mj-lt"/>
              </a:rPr>
              <a:t>Before</a:t>
            </a:r>
            <a:r>
              <a:rPr lang="pt-PT" dirty="0">
                <a:ea typeface="+mj-lt"/>
                <a:cs typeface="+mj-lt"/>
              </a:rPr>
              <a:t>/</a:t>
            </a:r>
            <a:r>
              <a:rPr lang="pt-PT" dirty="0" err="1">
                <a:ea typeface="+mj-lt"/>
                <a:cs typeface="+mj-lt"/>
              </a:rPr>
              <a:t>After</a:t>
            </a:r>
            <a:r>
              <a:rPr lang="pt-PT" dirty="0">
                <a:ea typeface="+mj-lt"/>
                <a:cs typeface="+mj-lt"/>
              </a:rPr>
              <a:t> </a:t>
            </a:r>
            <a:r>
              <a:rPr lang="pt-PT" dirty="0" err="1">
                <a:ea typeface="+mj-lt"/>
                <a:cs typeface="+mj-lt"/>
              </a:rPr>
              <a:t>Methods</a:t>
            </a:r>
            <a:endParaRPr lang="pt-PT" dirty="0" err="1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804FD8BB-CB60-4A25-A36E-B71EE4B99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976" y="2847476"/>
            <a:ext cx="8766048" cy="99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733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0318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D0DE6-49C8-4F42-BB7D-86FE4E75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>
                <a:cs typeface="Calibri Light"/>
              </a:rPr>
              <a:t>Make</a:t>
            </a:r>
            <a:r>
              <a:rPr lang="pt-PT" dirty="0">
                <a:cs typeface="Calibri Light"/>
              </a:rPr>
              <a:t> </a:t>
            </a:r>
            <a:r>
              <a:rPr lang="pt-PT" dirty="0" err="1">
                <a:cs typeface="Calibri Light"/>
              </a:rPr>
              <a:t>Class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A9D6306C-F09D-4E02-B694-212673112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134" y="1817059"/>
            <a:ext cx="6663266" cy="426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834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A4E38-3965-4EDA-8E57-E0544D9B4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>
                <a:cs typeface="Calibri Light"/>
              </a:rPr>
              <a:t>Def</a:t>
            </a:r>
            <a:r>
              <a:rPr lang="pt-PT" dirty="0">
                <a:cs typeface="Calibri Light"/>
              </a:rPr>
              <a:t> </a:t>
            </a:r>
            <a:r>
              <a:rPr lang="pt-PT" dirty="0" err="1">
                <a:cs typeface="Calibri Light"/>
              </a:rPr>
              <a:t>Class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A1B26F91-B361-4AB2-B8DD-CEA92DF61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67" y="2038241"/>
            <a:ext cx="4343400" cy="1536918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EF5FA310-97E5-4432-AAA2-B32247DCB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67" y="4286740"/>
            <a:ext cx="11049000" cy="143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536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4855E-9585-46B3-8D89-AEEBA1278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>
                <a:cs typeface="Calibri Light"/>
              </a:rPr>
              <a:t>Make</a:t>
            </a:r>
            <a:r>
              <a:rPr lang="pt-PT" dirty="0">
                <a:cs typeface="Calibri Light"/>
              </a:rPr>
              <a:t> </a:t>
            </a:r>
            <a:r>
              <a:rPr lang="pt-PT" dirty="0" err="1">
                <a:cs typeface="Calibri Light"/>
              </a:rPr>
              <a:t>Instance</a:t>
            </a:r>
          </a:p>
        </p:txBody>
      </p:sp>
      <p:pic>
        <p:nvPicPr>
          <p:cNvPr id="3" name="Picture 3" descr="Uma imagem com objeto&#10;&#10;Descrição gerada com confiança alta">
            <a:extLst>
              <a:ext uri="{FF2B5EF4-FFF2-40B4-BE49-F238E27FC236}">
                <a16:creationId xmlns:a16="http://schemas.microsoft.com/office/drawing/2014/main" id="{261D37C2-9175-40DC-8454-43DDF72EB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534" y="2379304"/>
            <a:ext cx="9914466" cy="1469813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91564574-AE47-4DCE-AB98-7ACFB419C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856" y="4573601"/>
            <a:ext cx="11887200" cy="55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794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F50AB-7F9F-4688-A374-550834B9A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>
                <a:cs typeface="Calibri Light"/>
              </a:rPr>
              <a:t>Make</a:t>
            </a:r>
            <a:r>
              <a:rPr lang="pt-PT" dirty="0">
                <a:cs typeface="Calibri Light"/>
              </a:rPr>
              <a:t> </a:t>
            </a:r>
            <a:r>
              <a:rPr lang="pt-PT" dirty="0" err="1">
                <a:cs typeface="Calibri Light"/>
              </a:rPr>
              <a:t>Instance</a:t>
            </a:r>
          </a:p>
        </p:txBody>
      </p:sp>
      <p:pic>
        <p:nvPicPr>
          <p:cNvPr id="3" name="Picture 3" descr="Uma imagem com monitor, interior&#10;&#10;Descrição gerada com confiança alta">
            <a:extLst>
              <a:ext uri="{FF2B5EF4-FFF2-40B4-BE49-F238E27FC236}">
                <a16:creationId xmlns:a16="http://schemas.microsoft.com/office/drawing/2014/main" id="{EF839960-C443-4FC8-8C1F-5D3FD5FD3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668" y="1582828"/>
            <a:ext cx="6942665" cy="492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188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DB87C-B328-4A38-8197-25788B124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>
                <a:cs typeface="Calibri Light"/>
              </a:rPr>
              <a:t>Get_Slot</a:t>
            </a:r>
            <a:r>
              <a:rPr lang="pt-PT" dirty="0">
                <a:cs typeface="Calibri Light"/>
              </a:rPr>
              <a:t>/</a:t>
            </a:r>
            <a:r>
              <a:rPr lang="pt-PT" dirty="0" err="1">
                <a:cs typeface="Calibri Light"/>
              </a:rPr>
              <a:t>Set_Slot</a:t>
            </a:r>
          </a:p>
        </p:txBody>
      </p:sp>
      <p:pic>
        <p:nvPicPr>
          <p:cNvPr id="3" name="Picture 3" descr="Uma imagem com objeto&#10;&#10;Descrição gerada com confiança alta">
            <a:extLst>
              <a:ext uri="{FF2B5EF4-FFF2-40B4-BE49-F238E27FC236}">
                <a16:creationId xmlns:a16="http://schemas.microsoft.com/office/drawing/2014/main" id="{4D2BD6D1-1303-49F0-85BF-8A065D0DD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448" y="3018967"/>
            <a:ext cx="6547104" cy="184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681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DCB64-AE39-41C8-83CC-3F2DDA5D5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>
                <a:ea typeface="+mj-lt"/>
                <a:cs typeface="+mj-lt"/>
              </a:rPr>
              <a:t>Get_Slot</a:t>
            </a:r>
            <a:r>
              <a:rPr lang="pt-PT" dirty="0">
                <a:ea typeface="+mj-lt"/>
                <a:cs typeface="+mj-lt"/>
              </a:rPr>
              <a:t>/</a:t>
            </a:r>
            <a:r>
              <a:rPr lang="pt-PT" dirty="0" err="1">
                <a:ea typeface="+mj-lt"/>
                <a:cs typeface="+mj-lt"/>
              </a:rPr>
              <a:t>Set_Slot</a:t>
            </a:r>
          </a:p>
          <a:p>
            <a:pPr algn="ctr"/>
            <a:endParaRPr lang="pt-PT">
              <a:ea typeface="+mj-lt"/>
              <a:cs typeface="+mj-lt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7EA251DE-615C-4177-9447-45185F43A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20" y="1567039"/>
            <a:ext cx="9503664" cy="471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67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A2EF4-2BF3-4438-9F39-360FFB5E1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>
                <a:cs typeface="Calibri Light"/>
              </a:rPr>
              <a:t>Get_Property</a:t>
            </a:r>
            <a:r>
              <a:rPr lang="pt-PT" dirty="0">
                <a:cs typeface="Calibri Light"/>
              </a:rPr>
              <a:t>/</a:t>
            </a:r>
            <a:r>
              <a:rPr lang="pt-PT" dirty="0" err="1">
                <a:cs typeface="Calibri Light"/>
              </a:rPr>
              <a:t>Set_Property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73C39EF7-E567-473E-A621-06AD0406F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288" y="1858124"/>
            <a:ext cx="3322320" cy="2513864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EFB8E011-DA3F-410A-8722-D6C4B3136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4857148"/>
            <a:ext cx="8900160" cy="81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7857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Tema do Office</vt:lpstr>
      <vt:lpstr>Programação Avançada</vt:lpstr>
      <vt:lpstr>Make Class</vt:lpstr>
      <vt:lpstr>Make Class</vt:lpstr>
      <vt:lpstr>Def Class</vt:lpstr>
      <vt:lpstr>Make Instance</vt:lpstr>
      <vt:lpstr>Make Instance</vt:lpstr>
      <vt:lpstr>Get_Slot/Set_Slot</vt:lpstr>
      <vt:lpstr>Get_Slot/Set_Slot </vt:lpstr>
      <vt:lpstr>Get_Property/Set_Property</vt:lpstr>
      <vt:lpstr>Def_Generic/Def_Method</vt:lpstr>
      <vt:lpstr>Def_Generic/Def_Method</vt:lpstr>
      <vt:lpstr>Def_Generic/Def_Method </vt:lpstr>
      <vt:lpstr>Def_Generic/Def_Method</vt:lpstr>
      <vt:lpstr>Def_Generic/Def_Method</vt:lpstr>
      <vt:lpstr>Def_Generic/Def_Method </vt:lpstr>
      <vt:lpstr>Def_Generic/Def_Method</vt:lpstr>
      <vt:lpstr>Def_Generic/Def_Method</vt:lpstr>
      <vt:lpstr>Def_Generic/Def_Method</vt:lpstr>
      <vt:lpstr>Extensions</vt:lpstr>
      <vt:lpstr>Before/After Methods</vt:lpstr>
      <vt:lpstr>Before/After Methods</vt:lpstr>
      <vt:lpstr>Before/After Methods</vt:lpstr>
      <vt:lpstr>Before/After Methods</vt:lpstr>
      <vt:lpstr>Before/After Methods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PAVA</dc:title>
  <dc:creator/>
  <cp:lastModifiedBy/>
  <cp:revision>516</cp:revision>
  <dcterms:created xsi:type="dcterms:W3CDTF">2012-08-15T17:17:20Z</dcterms:created>
  <dcterms:modified xsi:type="dcterms:W3CDTF">2019-05-17T15:55:46Z</dcterms:modified>
</cp:coreProperties>
</file>