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FA19-9D08-7A47-BD47-364860A06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2411B-8382-CFC1-6848-C467FDCBB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DEEF7-A2ED-5258-1038-DCC4F3B8E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FE419-1415-0C40-9E4D-3BAA709A2BF5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814A0-E381-EC31-B7AC-04FC7802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02DE7-6037-4CCC-FEEC-03391206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7CD2-F6C8-1C47-AE0A-BAE88AB37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5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482C0-33E9-3ED8-CAC0-E6D5CEB6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93E1C-ED6E-156B-6D10-22475D736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6571C-9043-8B3D-0E67-983A20ABC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FE419-1415-0C40-9E4D-3BAA709A2BF5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5F8A0-8A06-E578-A114-3ED861334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CD915-44E8-E6D7-8D70-000868DE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7CD2-F6C8-1C47-AE0A-BAE88AB37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3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959162-7CC3-F4D6-35DA-701F79081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DED13-CE6A-9693-F947-ABE5ACD9D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A4A39-E704-10C0-EFA1-1FB2CC6E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FE419-1415-0C40-9E4D-3BAA709A2BF5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A5310-5194-9EF9-6FBD-1A906A42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2ACD2-D710-3FB5-D6C5-2CE318326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7CD2-F6C8-1C47-AE0A-BAE88AB37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5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B6334-E95B-2925-587D-0C7E27CED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B9578-42FD-B49A-6AE1-C978BFD23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6FEC7-CFFD-71F7-BCDC-65C9F696C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FE419-1415-0C40-9E4D-3BAA709A2BF5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109F2-C72C-C722-7409-D10C34A4A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21034-AB23-9752-781A-45058278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7CD2-F6C8-1C47-AE0A-BAE88AB37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4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51E3-4F54-1509-89B1-80EDAA6B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461C5-D183-EFE8-EBD5-62B540697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A4DE8-2F99-6F98-79F1-10E83C12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FE419-1415-0C40-9E4D-3BAA709A2BF5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946F3-8264-646F-6F2D-CBAFFADB7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368D6-9F11-6AAD-D6E7-2E3C22C8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7CD2-F6C8-1C47-AE0A-BAE88AB37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5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7663A-087D-1BB5-4FBD-505A01F01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3992B-0514-12D1-2E63-731E6CE5E7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5A003-52B5-37B6-B23E-A614C6339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418EB-2956-4C64-1622-1FF63ACAD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FE419-1415-0C40-9E4D-3BAA709A2BF5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CADAB-2962-53D3-23F1-E902CC247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237A4-8D58-DA93-F364-36C46E28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7CD2-F6C8-1C47-AE0A-BAE88AB37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2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75BD-BD98-CF8E-B3C3-70442F370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B50F5-1433-21D9-7A37-280B70BDA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01711-5B46-06FC-C3F2-91E9B1A20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8B527-209F-1803-29AE-6FF7BDAB1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49B87-334B-B75F-AA76-54F48141C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2B125F-3092-9212-9E94-6CE870756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FE419-1415-0C40-9E4D-3BAA709A2BF5}" type="datetimeFigureOut">
              <a:rPr lang="en-US" smtClean="0"/>
              <a:t>9/26/22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9B12EC-CBD3-F295-478E-9C735C5E5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4CF04-3799-EB22-6D11-C53F0077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7CD2-F6C8-1C47-AE0A-BAE88AB37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55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9611-4775-D730-4601-279E17BAA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729E5A-44B5-95DB-6E2F-A84F2BE0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FE419-1415-0C40-9E4D-3BAA709A2BF5}" type="datetimeFigureOut">
              <a:rPr lang="en-US" smtClean="0"/>
              <a:t>9/26/22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B3DF5-E8CD-B1D5-FFF8-B49E7C454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1B62D-4469-93BE-C043-90D13586C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7CD2-F6C8-1C47-AE0A-BAE88AB37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25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3F30CE-8E59-6772-D021-5BAAF567C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FE419-1415-0C40-9E4D-3BAA709A2BF5}" type="datetimeFigureOut">
              <a:rPr lang="en-US" smtClean="0"/>
              <a:t>9/26/22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6FA17A-C816-C2E3-0E42-19DDC4609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0ED16-CB05-C790-F262-49880A27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7CD2-F6C8-1C47-AE0A-BAE88AB37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8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7C29C-7658-03EE-0D31-D8D01369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51F08-09AE-776E-43CF-CAA9AE35C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A5AE3-517E-4FFE-41FB-432A431C4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85CC9-25FC-9C4C-CB81-55889B630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FE419-1415-0C40-9E4D-3BAA709A2BF5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4A523-357B-94EE-126C-BE2B9B485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E8D61-8F4F-A38D-01BE-A1622F45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7CD2-F6C8-1C47-AE0A-BAE88AB37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0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1FEDE-86A5-7A2F-3F22-67D9E43C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2FF322-4E64-47AF-477C-C54E8FFDB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67484-1BD4-5DA0-AF56-FA7B885D4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EBB2B-2EC7-6E5C-5568-2BE9D0CA1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FE419-1415-0C40-9E4D-3BAA709A2BF5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D7E22-508A-9383-7036-4EAA341DB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A46AF-2BB5-9E9D-292C-1FC98AFBD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7CD2-F6C8-1C47-AE0A-BAE88AB37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1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921F45-5DC1-6A92-4ACD-FFA50652A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B8ABA-3B62-71B9-9AE6-5E9612DCA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015A6-B842-7266-7197-98B2373AB9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FE419-1415-0C40-9E4D-3BAA709A2BF5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4A372-1E1C-007C-34AD-60834AD3D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5FD47-AE73-3323-AE48-20DD15C81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07CD2-F6C8-1C47-AE0A-BAE88AB37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2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2522D85-6AB6-5C51-6D0B-654AAB405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961728"/>
            <a:ext cx="10905066" cy="493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26292D-D8D4-F045-A3AD-2E3F9334C470}"/>
              </a:ext>
            </a:extLst>
          </p:cNvPr>
          <p:cNvSpPr txBox="1"/>
          <p:nvPr/>
        </p:nvSpPr>
        <p:spPr>
          <a:xfrm>
            <a:off x="643467" y="6097044"/>
            <a:ext cx="820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/version-1/terraform-in-real-life-writing-modules-c0b6b5335218</a:t>
            </a:r>
          </a:p>
        </p:txBody>
      </p:sp>
    </p:spTree>
    <p:extLst>
      <p:ext uri="{BB962C8B-B14F-4D97-AF65-F5344CB8AC3E}">
        <p14:creationId xmlns:p14="http://schemas.microsoft.com/office/powerpoint/2010/main" val="4174339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74978F0-D107-C7E7-9601-21921900F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316143"/>
            <a:ext cx="10905066" cy="422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129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Sudarshana Melukote</dc:creator>
  <cp:lastModifiedBy>Sudarshana Melukote</cp:lastModifiedBy>
  <cp:revision>3</cp:revision>
  <dcterms:created xsi:type="dcterms:W3CDTF">2022-09-26T15:42:09Z</dcterms:created>
  <dcterms:modified xsi:type="dcterms:W3CDTF">2022-09-26T15:46:27Z</dcterms:modified>
</cp:coreProperties>
</file>