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96" r:id="rId4"/>
    <p:sldId id="298" r:id="rId5"/>
    <p:sldId id="287" r:id="rId6"/>
    <p:sldId id="288" r:id="rId7"/>
    <p:sldId id="289" r:id="rId8"/>
    <p:sldId id="290" r:id="rId9"/>
    <p:sldId id="302" r:id="rId10"/>
    <p:sldId id="294" r:id="rId11"/>
    <p:sldId id="305" r:id="rId12"/>
    <p:sldId id="300" r:id="rId13"/>
    <p:sldId id="309" r:id="rId14"/>
    <p:sldId id="307" r:id="rId15"/>
    <p:sldId id="295" r:id="rId16"/>
    <p:sldId id="308" r:id="rId17"/>
    <p:sldId id="301" r:id="rId18"/>
    <p:sldId id="306" r:id="rId19"/>
    <p:sldId id="303" r:id="rId20"/>
    <p:sldId id="292" r:id="rId21"/>
    <p:sldId id="297" r:id="rId22"/>
    <p:sldId id="310" r:id="rId23"/>
    <p:sldId id="286" r:id="rId24"/>
    <p:sldId id="278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shitij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Objects="1">
      <p:cViewPr>
        <p:scale>
          <a:sx n="75" d="100"/>
          <a:sy n="75" d="100"/>
        </p:scale>
        <p:origin x="-183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E53C3A-29BF-4DC4-BEF6-D52F287517A6}" type="datetimeFigureOut">
              <a:rPr lang="en-US"/>
              <a:pPr>
                <a:defRPr/>
              </a:pPr>
              <a:t>11-Oct-14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C0D4C5-0810-4F5E-BBA1-CB0ED0CF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ue_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917575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7975"/>
            <a:ext cx="7086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08038"/>
            <a:ext cx="85344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400" b="0">
                <a:solidFill>
                  <a:srgbClr val="21AFED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8534400" cy="454183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 baseline="0">
                <a:latin typeface="Helvetica"/>
                <a:cs typeface="Helvetica"/>
              </a:defRPr>
            </a:lvl1pPr>
            <a:lvl2pPr>
              <a:buClr>
                <a:srgbClr val="21AFED"/>
              </a:buClr>
              <a:buFont typeface="Arial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477000"/>
            <a:ext cx="2133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CF54AFB-3A00-4AB2-AB1F-C7B212AE1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IN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863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ontent_Background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ish.sapariya@kpoin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labs.com/presentations/designing-puppet-rolesprofiles-pattern" TargetMode="External"/><Relationship Id="rId2" Type="http://schemas.openxmlformats.org/officeDocument/2006/relationships/hyperlink" Target="http://prezi.com/p6f8bz9a3ayz/introduction-to-pupp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ppetcookbook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 bwMode="auto">
          <a:xfrm>
            <a:off x="685800" y="2743200"/>
            <a:ext cx="7772400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Introduction to Puppet</a:t>
            </a:r>
            <a:endParaRPr lang="en-US" b="1" dirty="0"/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 bwMode="auto">
          <a:xfrm>
            <a:off x="685800" y="4117975"/>
            <a:ext cx="7086600" cy="2054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By Manish Sapariya</a:t>
            </a:r>
          </a:p>
          <a:p>
            <a:pPr algn="ctr" eaLnBrk="1" hangingPunct="1"/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  <a:hlinkClick r:id="rId2"/>
              </a:rPr>
              <a:t>manish.sapariya@kpoint.com</a:t>
            </a:r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@</a:t>
            </a:r>
            <a:r>
              <a:rPr lang="en-US" dirty="0" err="1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manishsapariya</a:t>
            </a:r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- RAL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RAL Resource Abstraction Layer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Resource types abstract resources like packages/services/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cron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…</a:t>
            </a:r>
          </a:p>
          <a:p>
            <a:pPr marL="800100" lvl="2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Have title and attributes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Providers are the implementation of the platform specific types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e.g. yum/apt/ports for Package resource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Resources and Providers combined allows, users to define and enforce a state of the system (resources) in OS independent way</a:t>
            </a:r>
          </a:p>
          <a:p>
            <a:pPr marL="400050" lvl="1" indent="0" eaLnBrk="1" hangingPunct="1"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buNone/>
              <a:defRPr/>
            </a:pPr>
            <a:endParaRPr lang="en-US" dirty="0" smtClean="0"/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puppet </a:t>
            </a:r>
            <a:r>
              <a:rPr lang="en-US" dirty="0"/>
              <a:t>describe </a:t>
            </a:r>
            <a:r>
              <a:rPr lang="en-US" dirty="0" smtClean="0"/>
              <a:t>–l (to list various kinds of resources defined on your machine)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 resource user (to list all the resources of type user)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 resource user root (to list the user root)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9606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– classes &amp; modules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classes one layer of abstraction over resources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Example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mysql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 class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modules provide one layer of abstraction over modules</a:t>
            </a:r>
          </a:p>
          <a:p>
            <a:pPr marL="0" indent="0" eaLnBrk="1" hangingPunct="1"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5262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does it - Manifests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1026" name="Picture 2" descr="Diagram: Manifests are compiled into a catalog, which is then applied to yield the desired system sta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81000"/>
            <a:ext cx="3340100" cy="63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does it 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– Data flow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2" descr="http://www.aosabook.org/images/puppet/Timing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99837"/>
            <a:ext cx="9029721" cy="57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Puppet does it - catalogue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 </a:t>
            </a:r>
            <a:r>
              <a:rPr lang="en-US" dirty="0"/>
              <a:t>a compilation of all the resources that will be applied to a given system and the relationships between those </a:t>
            </a:r>
            <a:r>
              <a:rPr lang="en-US" dirty="0" smtClean="0"/>
              <a:t>resources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Basically graph representation of the resources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importantly relationship or dependencies amongst the resources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gives puppet capability to configure rest of the system in case of failures</a:t>
            </a:r>
          </a:p>
          <a:p>
            <a:pPr marL="400050" lvl="1" indent="0" eaLnBrk="1" hangingPunct="1">
              <a:defRPr/>
            </a:pPr>
            <a:endParaRPr lang="en-US" dirty="0"/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Puppet can actually create the dependency graph in dot format.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728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- </a:t>
            </a:r>
            <a:r>
              <a:rPr lang="en-US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Facter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System inventory tool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Collects the agent information called facts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Example facts</a:t>
            </a:r>
          </a:p>
          <a:p>
            <a:pPr marL="1257300" lvl="3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architechture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=&gt; x86_64</a:t>
            </a:r>
          </a:p>
          <a:p>
            <a:pPr marL="1257300" lvl="3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operatingsystem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=&gt;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ubuntu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1257300" lvl="3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kernel =&gt; Linux</a:t>
            </a:r>
          </a:p>
          <a:p>
            <a:pPr marL="400050" lvl="1" indent="0" eaLnBrk="1" hangingPunct="1">
              <a:defRPr/>
            </a:pPr>
            <a:r>
              <a:rPr lang="en-US" dirty="0" smtClean="0"/>
              <a:t> normalizes </a:t>
            </a:r>
            <a:r>
              <a:rPr lang="en-US" dirty="0"/>
              <a:t>it into a set of variables, and passes them off to </a:t>
            </a:r>
            <a:r>
              <a:rPr lang="en-US" dirty="0" smtClean="0"/>
              <a:t>Puppet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Puppet’s </a:t>
            </a:r>
            <a:r>
              <a:rPr lang="en-US" dirty="0"/>
              <a:t>compiler then has access to those facts when it’s reading a </a:t>
            </a:r>
            <a:r>
              <a:rPr lang="en-US" dirty="0" smtClean="0"/>
              <a:t>manifest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8092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- </a:t>
            </a:r>
            <a:r>
              <a:rPr lang="en-US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Hiera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/>
              <a:t>a key/value lookup tool for configuration </a:t>
            </a:r>
            <a:r>
              <a:rPr lang="en-US" dirty="0" smtClean="0"/>
              <a:t>data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Helps separate data from the manifests</a:t>
            </a:r>
          </a:p>
          <a:p>
            <a:r>
              <a:rPr lang="en-US" dirty="0" smtClean="0"/>
              <a:t>This makes it:</a:t>
            </a:r>
            <a:endParaRPr lang="en-US" dirty="0"/>
          </a:p>
          <a:p>
            <a:pPr lvl="1"/>
            <a:r>
              <a:rPr lang="en-US" dirty="0"/>
              <a:t>Easier to configure your own nodes: default data with multiple levels of overrides is finally easy.</a:t>
            </a:r>
          </a:p>
          <a:p>
            <a:pPr lvl="1"/>
            <a:r>
              <a:rPr lang="en-US" dirty="0"/>
              <a:t>Easier to re-use public Puppet modules: don’t edit the code, just put the necessary data in </a:t>
            </a:r>
            <a:r>
              <a:rPr lang="en-US" dirty="0" err="1"/>
              <a:t>Hiera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Easier to publish your own modules for collaboration: no need to worry about cleaning out your data before showing it around, and no more clashing variable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4983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– Deployment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single server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client server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2296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– Testing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puppet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rspec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 specific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rspec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examples and expectation matchers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Basically creates a catalogue from the given classes and facts and asserts various expectations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 beaker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Integration tests by actually running on manifests as tests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Uses vagrant as the virtualization platform to run actual tests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7655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Somewhat 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more advanced concepts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Virtual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resource/exported resources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Add new hosts automatically in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nagios’s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monitoring list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ENCs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External node classifiers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Allows you to manage the node configuration in external system (script, LDAP) instead of the manifests files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924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who am I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Architect at kPoint Technologies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Pvt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Ltd.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kPoint : 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Platform for creating videos easily which are deeply searchable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Distribute and track the usage of videos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Training, video based customer self service are some of use cases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Primary responsibilities are Testing of kPoint and managing kPoint services cloud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defRPr/>
            </a:pP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http://tutorials.kpoint.com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Benefits of Puppet.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Infrastructure as code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Editing and refactoring tool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Version control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Tests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Unit (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rspec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)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Integration/system (beaker)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7446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References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cs typeface="Helvetica" pitchFamily="34" charset="0"/>
                <a:hlinkClick r:id="rId2"/>
              </a:rPr>
              <a:t>http://</a:t>
            </a:r>
            <a:r>
              <a:rPr lang="en-US" dirty="0" smtClean="0">
                <a:latin typeface="Helvetica" pitchFamily="34" charset="0"/>
                <a:cs typeface="Helvetica" pitchFamily="34" charset="0"/>
                <a:hlinkClick r:id="rId2"/>
              </a:rPr>
              <a:t>prezi.com/p6f8bz9a3ayz/introduction-to-puppet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  <a:hlinkClick r:id="rId3"/>
              </a:rPr>
              <a:t>https</a:t>
            </a:r>
            <a:r>
              <a:rPr lang="en-US" dirty="0">
                <a:latin typeface="Helvetica" pitchFamily="34" charset="0"/>
                <a:cs typeface="Helvetica" pitchFamily="34" charset="0"/>
                <a:hlinkClick r:id="rId3"/>
              </a:rPr>
              <a:t>://</a:t>
            </a:r>
            <a:r>
              <a:rPr lang="en-US" dirty="0" smtClean="0">
                <a:latin typeface="Helvetica" pitchFamily="34" charset="0"/>
                <a:cs typeface="Helvetica" pitchFamily="34" charset="0"/>
                <a:hlinkClick r:id="rId3"/>
              </a:rPr>
              <a:t>puppetlabs.com/presentations/designing-puppet-rolesprofiles-pattern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cs typeface="Helvetica" pitchFamily="34" charset="0"/>
                <a:hlinkClick r:id="rId4"/>
              </a:rPr>
              <a:t>http://www.puppetcookbook.com</a:t>
            </a:r>
            <a:r>
              <a:rPr lang="en-US" dirty="0" smtClean="0">
                <a:latin typeface="Helvetica" pitchFamily="34" charset="0"/>
                <a:cs typeface="Helvetica" pitchFamily="34" charset="0"/>
                <a:hlinkClick r:id="rId4"/>
              </a:rPr>
              <a:t>/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http://www.aosabook.org/en/puppet.html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1302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Feedback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do you think I should hav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 included?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do you think I could have omitted?</a:t>
            </a: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will you like to hear about 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next?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5055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53" y="2482594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who are you?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sysadmin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/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devops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developers ?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QA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?</a:t>
            </a: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How many of know or have used puppet / chef / other tool?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8598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Agenda at glance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Why Puppet?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is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Puppet?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How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 does it?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How to Puppet?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0250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Why Puppet?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Configuration management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time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consuming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error-prone if manual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Infrastructure can be programmed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traditional approach 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ad hoc</a:t>
            </a:r>
          </a:p>
          <a:p>
            <a:pPr marL="800100" lvl="2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non-reusable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not scalable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inflexible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Enter the world of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puppet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should I say one of the tools for infrastructure programming &amp; management?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CFEngine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Puppet, Chef,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Ansible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0350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What is Puppet?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/>
              <a:t>Puppet is a configuration management system that allows you to define the state of your IT infrastructure, then automatically enforces the correct state. </a:t>
            </a:r>
            <a:endParaRPr lang="en-US" dirty="0" smtClean="0"/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Portable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Reusable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Secure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Scalable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Open source, also has enterprise version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Is developed in Ruby, if you care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Has it’s ow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n DSL to write configurations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/>
              <a:t>This language is declarative, and is meant to be more configuration data than full programming—it most resembles Nagios's configuration format, but is also heavily influenced by </a:t>
            </a:r>
            <a:r>
              <a:rPr lang="en-US" dirty="0" err="1"/>
              <a:t>CFEngine</a:t>
            </a:r>
            <a:r>
              <a:rPr lang="en-US" dirty="0"/>
              <a:t> and Ruby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095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Puppet does it?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/>
              <a:t>Define</a:t>
            </a:r>
          </a:p>
          <a:p>
            <a:pPr marL="400050" lvl="1" indent="0" eaLnBrk="1" hangingPunct="1">
              <a:defRPr/>
            </a:pPr>
            <a:r>
              <a:rPr lang="en-US" dirty="0" smtClean="0"/>
              <a:t> Define the desired state of the infrastructure’s configuration using Puppet’s declarative language</a:t>
            </a:r>
          </a:p>
          <a:p>
            <a:pPr marL="0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Simulate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Simulate configuration changes before enforcing them.</a:t>
            </a:r>
          </a:p>
          <a:p>
            <a:pPr marL="0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Enforce</a:t>
            </a:r>
          </a:p>
          <a:p>
            <a:pPr marL="400050" lvl="1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Enforce the deployed desired state and correct any deviation</a:t>
            </a:r>
          </a:p>
          <a:p>
            <a:pPr marL="0" indent="0" eaLnBrk="1" hangingPunct="1">
              <a:defRPr/>
            </a:pPr>
            <a:r>
              <a:rPr lang="en-US" dirty="0"/>
              <a:t> </a:t>
            </a:r>
            <a:r>
              <a:rPr lang="en-US" dirty="0" smtClean="0"/>
              <a:t>Report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Report the differences between actual and desired states and any changes made enforcing the desired state.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8027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to Puppet - Manifests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/>
              <a:t>Puppet programs are called “</a:t>
            </a:r>
            <a:r>
              <a:rPr lang="en-US" dirty="0" smtClean="0"/>
              <a:t>manifests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 Let’s look at one example puppet-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manifest.pp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7736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961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Puppet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Turner Broadcasting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kPoint Template</dc:title>
  <dc:creator>kPoint Technologies Pvt Ltd</dc:creator>
  <cp:lastModifiedBy>Manish</cp:lastModifiedBy>
  <cp:revision>594</cp:revision>
  <dcterms:created xsi:type="dcterms:W3CDTF">2012-06-11T18:02:23Z</dcterms:created>
  <dcterms:modified xsi:type="dcterms:W3CDTF">2014-10-11T04:14:57Z</dcterms:modified>
</cp:coreProperties>
</file>