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0" r:id="rId3"/>
    <p:sldId id="281" r:id="rId4"/>
    <p:sldId id="288" r:id="rId5"/>
    <p:sldId id="284" r:id="rId6"/>
    <p:sldId id="299" r:id="rId7"/>
    <p:sldId id="291" r:id="rId8"/>
    <p:sldId id="292" r:id="rId9"/>
    <p:sldId id="293" r:id="rId10"/>
    <p:sldId id="294" r:id="rId11"/>
    <p:sldId id="295" r:id="rId12"/>
    <p:sldId id="296" r:id="rId13"/>
    <p:sldId id="300" r:id="rId14"/>
    <p:sldId id="297" r:id="rId15"/>
    <p:sldId id="298" r:id="rId16"/>
    <p:sldId id="290" r:id="rId17"/>
    <p:sldId id="289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</p:embeddedFont>
    <p:embeddedFont>
      <p:font typeface="Nunito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5" autoAdjust="0"/>
  </p:normalViewPr>
  <p:slideViewPr>
    <p:cSldViewPr>
      <p:cViewPr varScale="1">
        <p:scale>
          <a:sx n="89" d="100"/>
          <a:sy n="89" d="100"/>
        </p:scale>
        <p:origin x="-5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BB364-F8E3-4965-95D7-3913F1CFF236}" type="datetimeFigureOut">
              <a:rPr lang="en-IN" smtClean="0"/>
              <a:t>06-12-2014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04A4-8759-40F8-9AC4-F4FC90B7E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4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E8CA-DFB4-4257-A405-B3E5F17BFFEC}" type="datetimeFigureOut">
              <a:rPr lang="en-IN" smtClean="0"/>
              <a:t>06-12-2014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E0B06-DE97-40C9-B457-6E16A0C84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7616-A1F4-4971-807E-6E67DA85B07C}" type="datetime1">
              <a:rPr lang="en-US" smtClean="0"/>
              <a:t>06-Dec-14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E185-D26F-41AC-8922-02998E8C4C08}" type="datetime1">
              <a:rPr lang="en-US" smtClean="0"/>
              <a:t>06-Dec-14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46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D82-1A07-48B9-91E8-D7E0E6D2915D}" type="datetime1">
              <a:rPr lang="en-US" smtClean="0"/>
              <a:t>06-Dec-14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86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73F7-1BA5-4387-9F1C-A8A1684B6613}" type="datetime1">
              <a:rPr lang="en-US" smtClean="0"/>
              <a:t>06-Dec-14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5" y="6008146"/>
            <a:ext cx="793374" cy="7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9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638-4EA0-4F5E-B99E-0F6F64197587}" type="datetime1">
              <a:rPr lang="en-US" smtClean="0"/>
              <a:t>06-Dec-14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3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B2E-9741-426E-AF2F-989A014F50B4}" type="datetime1">
              <a:rPr lang="en-US" smtClean="0"/>
              <a:t>06-Dec-14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05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EE9-73D1-47B4-BABC-7F30D3D3CA41}" type="datetime1">
              <a:rPr lang="en-US" smtClean="0"/>
              <a:t>06-Dec-14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79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3854-38A2-48FB-B3A7-4FAECA2C2F08}" type="datetime1">
              <a:rPr lang="en-US" smtClean="0"/>
              <a:t>06-Dec-14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0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CF42-E6E9-4391-B3D5-2E479FF49267}" type="datetime1">
              <a:rPr lang="en-US" smtClean="0"/>
              <a:t>06-Dec-14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2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1194-B17C-4CCC-AFF1-5F19FEB58BB0}" type="datetime1">
              <a:rPr lang="en-US" smtClean="0"/>
              <a:t>06-Dec-14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A25-B992-4DBC-BE2D-2752BCB79E7E}" type="datetime1">
              <a:rPr lang="en-US" smtClean="0"/>
              <a:t>06-Dec-14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2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816A-9F54-442C-BAEF-EA75064B2FA4}" type="datetime1">
              <a:rPr lang="en-US" smtClean="0"/>
              <a:t>06-Dec-14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.sapariya@kpoin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anish.sapariya@kpoint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iso</a:t>
            </a:r>
            <a:r>
              <a:rPr lang="en-US" dirty="0" smtClean="0">
                <a:solidFill>
                  <a:schemeClr val="bg1"/>
                </a:solidFill>
              </a:rPr>
              <a:t> maintenance Hell – Solved… Finally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81179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manish.sapariya@kpoint.com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  | @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manishsapariya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Script to create </a:t>
            </a:r>
            <a:r>
              <a:rPr lang="en-US" dirty="0" err="1" smtClean="0">
                <a:solidFill>
                  <a:srgbClr val="00AEFF"/>
                </a:solidFill>
              </a:rPr>
              <a:t>iso</a:t>
            </a:r>
            <a:r>
              <a:rPr lang="en-US" dirty="0" smtClean="0">
                <a:solidFill>
                  <a:srgbClr val="00AEFF"/>
                </a:solidFill>
              </a:rPr>
              <a:t> and vagrant box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mkisofs</a:t>
            </a:r>
            <a:r>
              <a:rPr lang="en-US" dirty="0" smtClean="0"/>
              <a:t>  </a:t>
            </a:r>
            <a:r>
              <a:rPr lang="en-US" dirty="0"/>
              <a:t>-r -N -L -d -J -T -</a:t>
            </a:r>
            <a:r>
              <a:rPr lang="en-US" dirty="0" err="1"/>
              <a:t>joliet</a:t>
            </a:r>
            <a:r>
              <a:rPr lang="en-US" dirty="0"/>
              <a:t>-long  -V 'kPoint Server Installer' -b </a:t>
            </a:r>
            <a:r>
              <a:rPr lang="en-US" dirty="0" err="1"/>
              <a:t>isolinux</a:t>
            </a:r>
            <a:r>
              <a:rPr lang="en-US" dirty="0"/>
              <a:t>/</a:t>
            </a:r>
            <a:r>
              <a:rPr lang="en-US" dirty="0" err="1"/>
              <a:t>isolinux.bin</a:t>
            </a:r>
            <a:r>
              <a:rPr lang="en-US" dirty="0"/>
              <a:t> -c isolinux/boot.cat -no-</a:t>
            </a:r>
            <a:r>
              <a:rPr lang="en-US" dirty="0" err="1"/>
              <a:t>emul</a:t>
            </a:r>
            <a:r>
              <a:rPr lang="en-US" dirty="0"/>
              <a:t>-boot -boot-load-size 4 -boot-info-table -o $ISO_OUTPUT_FILE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scp</a:t>
            </a:r>
            <a:r>
              <a:rPr lang="en-US" dirty="0"/>
              <a:t> $ISO_OUTPUT_FILE $REMOTE_SERVER:$REMOTE_PATH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cd packer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output-</a:t>
            </a:r>
            <a:r>
              <a:rPr lang="en-US" dirty="0" err="1"/>
              <a:t>virtualbox</a:t>
            </a:r>
            <a:r>
              <a:rPr lang="en-US" dirty="0"/>
              <a:t>-</a:t>
            </a:r>
            <a:r>
              <a:rPr lang="en-US" dirty="0" err="1"/>
              <a:t>iso</a:t>
            </a:r>
            <a:r>
              <a:rPr lang="en-US" dirty="0"/>
              <a:t> #Clean up remains of last failed attempt to create box...if 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/opt/packer/packer build </a:t>
            </a:r>
            <a:r>
              <a:rPr lang="en-US" dirty="0" err="1"/>
              <a:t>kpoint_iso.json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mv </a:t>
            </a:r>
            <a:r>
              <a:rPr lang="en-US" dirty="0" err="1"/>
              <a:t>packer_virtualbox-iso_virtualbox.box</a:t>
            </a:r>
            <a:r>
              <a:rPr lang="en-US" dirty="0"/>
              <a:t> $BOX_OUTPUT_FILE</a:t>
            </a:r>
          </a:p>
          <a:p>
            <a:pPr marL="0" indent="0">
              <a:buNone/>
            </a:pPr>
            <a:r>
              <a:rPr lang="en-US" dirty="0" err="1"/>
              <a:t>scp</a:t>
            </a:r>
            <a:r>
              <a:rPr lang="en-US" dirty="0"/>
              <a:t> $BOX_OUTPUT_FILE $REMOTE_SERVER:$REMOTE_PATH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err="1"/>
              <a:t>packer_cache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-f $BOX_OUTPUT_FILE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-f $ISO_OUTPUT_FILE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"kPoint vagrant box build done and copied $BOX_OUTPUT_FILE to $REMOTE_SERVER:$REMOTE_PATH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Script to create </a:t>
            </a:r>
            <a:r>
              <a:rPr lang="en-US" dirty="0" err="1" smtClean="0">
                <a:solidFill>
                  <a:srgbClr val="00AEFF"/>
                </a:solidFill>
              </a:rPr>
              <a:t>vm</a:t>
            </a:r>
            <a:r>
              <a:rPr lang="en-US" dirty="0" smtClean="0">
                <a:solidFill>
                  <a:srgbClr val="00AEFF"/>
                </a:solidFill>
              </a:rPr>
              <a:t> and verify its state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vagrant </a:t>
            </a:r>
            <a:r>
              <a:rPr lang="en-US" dirty="0"/>
              <a:t>box add </a:t>
            </a:r>
            <a:r>
              <a:rPr lang="en-US" dirty="0" err="1"/>
              <a:t>kpoint_ut_vm</a:t>
            </a:r>
            <a:r>
              <a:rPr lang="en-US" dirty="0"/>
              <a:t> $BOX_URL</a:t>
            </a:r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serverspec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#Bring the build </a:t>
            </a:r>
            <a:r>
              <a:rPr lang="en-US" dirty="0" err="1"/>
              <a:t>vm</a:t>
            </a:r>
            <a:r>
              <a:rPr lang="en-US" dirty="0"/>
              <a:t> up</a:t>
            </a:r>
          </a:p>
          <a:p>
            <a:pPr marL="0" indent="0">
              <a:buNone/>
            </a:pPr>
            <a:r>
              <a:rPr lang="en-US" dirty="0"/>
              <a:t>vagrant up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#tell server spec to use </a:t>
            </a:r>
            <a:r>
              <a:rPr lang="en-US" dirty="0" err="1"/>
              <a:t>vm</a:t>
            </a:r>
            <a:r>
              <a:rPr lang="en-US" dirty="0"/>
              <a:t> named 'build'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smtClean="0"/>
              <a:t>TARGET_HOST=build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#Run server spec tests here</a:t>
            </a:r>
          </a:p>
          <a:p>
            <a:pPr marL="0" indent="0">
              <a:buNone/>
            </a:pPr>
            <a:r>
              <a:rPr lang="en-US" dirty="0"/>
              <a:t>rake spec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#Destroy the VM</a:t>
            </a:r>
          </a:p>
          <a:p>
            <a:pPr marL="0" indent="0">
              <a:buNone/>
            </a:pPr>
            <a:r>
              <a:rPr lang="en-US" dirty="0"/>
              <a:t>vagrant destroy build --force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#cleanup for next run</a:t>
            </a:r>
          </a:p>
          <a:p>
            <a:pPr marL="0" indent="0">
              <a:buNone/>
            </a:pPr>
            <a:r>
              <a:rPr lang="en-US" dirty="0"/>
              <a:t>vagrant box remove </a:t>
            </a:r>
            <a:r>
              <a:rPr lang="en-US" dirty="0" err="1"/>
              <a:t>kpoint_ut_vm</a:t>
            </a:r>
            <a:r>
              <a:rPr lang="en-US" dirty="0"/>
              <a:t> --force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</a:t>
            </a:r>
            <a:r>
              <a:rPr lang="en-US" dirty="0" err="1"/>
              <a:t>iso</a:t>
            </a:r>
            <a:r>
              <a:rPr lang="en-US" dirty="0"/>
              <a:t> test completed."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Hudson is happily creating </a:t>
            </a:r>
            <a:r>
              <a:rPr lang="en-US" dirty="0" err="1" smtClean="0">
                <a:solidFill>
                  <a:srgbClr val="00AEFF"/>
                </a:solidFill>
              </a:rPr>
              <a:t>iso</a:t>
            </a:r>
            <a:r>
              <a:rPr lang="en-US" dirty="0" smtClean="0">
                <a:solidFill>
                  <a:srgbClr val="00AEFF"/>
                </a:solidFill>
              </a:rPr>
              <a:t>, box, </a:t>
            </a:r>
            <a:r>
              <a:rPr lang="en-US" dirty="0" err="1" smtClean="0">
                <a:solidFill>
                  <a:srgbClr val="00AEFF"/>
                </a:solidFill>
              </a:rPr>
              <a:t>vm</a:t>
            </a:r>
            <a:r>
              <a:rPr lang="en-US" dirty="0">
                <a:solidFill>
                  <a:srgbClr val="00AEFF"/>
                </a:solidFill>
              </a:rPr>
              <a:t> </a:t>
            </a:r>
            <a:r>
              <a:rPr lang="en-US" dirty="0" smtClean="0">
                <a:solidFill>
                  <a:srgbClr val="00AEFF"/>
                </a:solidFill>
              </a:rPr>
              <a:t>and running tests..… everyday!!!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64008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Typical </a:t>
            </a:r>
            <a:r>
              <a:rPr lang="en-US" dirty="0" err="1" smtClean="0">
                <a:solidFill>
                  <a:srgbClr val="00AEFF"/>
                </a:solidFill>
              </a:rPr>
              <a:t>serverspec</a:t>
            </a:r>
            <a:r>
              <a:rPr lang="en-US" dirty="0" smtClean="0">
                <a:solidFill>
                  <a:srgbClr val="00AEFF"/>
                </a:solidFill>
              </a:rPr>
              <a:t> results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1" y="1476375"/>
            <a:ext cx="8230598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next?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/>
              <a:t>Of course, automate AWS AMI creation and testing. </a:t>
            </a:r>
            <a:r>
              <a:rPr lang="en-US" sz="3100" dirty="0" smtClean="0">
                <a:sym typeface="Wingdings" panose="05000000000000000000" pitchFamily="2" charset="2"/>
              </a:rPr>
              <a:t>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>
                <a:sym typeface="Wingdings" panose="05000000000000000000" pitchFamily="2" charset="2"/>
              </a:rPr>
              <a:t>Use vagrant extensively to run puppet system tests.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>
                <a:sym typeface="Wingdings" panose="05000000000000000000" pitchFamily="2" charset="2"/>
              </a:rPr>
              <a:t>Browser based system test automation.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5106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Do drop me a mail or tweet, to tell me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/>
              <a:t>Would </a:t>
            </a:r>
            <a:r>
              <a:rPr lang="en-US" sz="3100" dirty="0"/>
              <a:t>you like to know more about </a:t>
            </a:r>
            <a:r>
              <a:rPr lang="en-US" sz="3100" dirty="0" smtClean="0"/>
              <a:t>vagrant?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/>
              <a:t>Suggest specific topic on vagrant, or puppet for that matter, that you would like to know more about.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4343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  <a:hlinkClick r:id="rId2"/>
              </a:rPr>
              <a:t>manish.sapariya@kpoint.com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  | @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manishsapariya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538DD97-757E-4943-B2ED-9CE926C69F8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538DD97-757E-4943-B2ED-9CE926C69F8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3" y="2482594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Mein </a:t>
            </a:r>
            <a:r>
              <a:rPr lang="en-US" dirty="0" err="1" smtClean="0">
                <a:solidFill>
                  <a:srgbClr val="00AEFF"/>
                </a:solidFill>
              </a:rPr>
              <a:t>iso</a:t>
            </a:r>
            <a:r>
              <a:rPr lang="en-US" dirty="0" smtClean="0">
                <a:solidFill>
                  <a:srgbClr val="00AEFF"/>
                </a:solidFill>
              </a:rPr>
              <a:t> maintain karate hue </a:t>
            </a:r>
            <a:r>
              <a:rPr lang="en-US" dirty="0" err="1" smtClean="0">
                <a:solidFill>
                  <a:srgbClr val="00AEFF"/>
                </a:solidFill>
              </a:rPr>
              <a:t>bahut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pareshan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tha</a:t>
            </a:r>
            <a:r>
              <a:rPr lang="en-US" dirty="0" smtClean="0">
                <a:solidFill>
                  <a:srgbClr val="00AEFF"/>
                </a:solidFill>
              </a:rPr>
              <a:t>……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824990"/>
            <a:ext cx="6229350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Fir </a:t>
            </a:r>
            <a:r>
              <a:rPr lang="en-US" dirty="0" err="1" smtClean="0">
                <a:solidFill>
                  <a:srgbClr val="00AEFF"/>
                </a:solidFill>
              </a:rPr>
              <a:t>meri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jindagi</a:t>
            </a:r>
            <a:r>
              <a:rPr lang="en-US" dirty="0" smtClean="0">
                <a:solidFill>
                  <a:srgbClr val="00AEFF"/>
                </a:solidFill>
              </a:rPr>
              <a:t> main vagrant, packer </a:t>
            </a:r>
            <a:r>
              <a:rPr lang="en-US" dirty="0" err="1" smtClean="0">
                <a:solidFill>
                  <a:srgbClr val="00AEFF"/>
                </a:solidFill>
              </a:rPr>
              <a:t>aur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serverspec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aaye</a:t>
            </a:r>
            <a:r>
              <a:rPr lang="en-US" dirty="0" smtClean="0">
                <a:solidFill>
                  <a:srgbClr val="00AEFF"/>
                </a:solidFill>
              </a:rPr>
              <a:t>…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81000" y="2355925"/>
            <a:ext cx="11430000" cy="2146151"/>
            <a:chOff x="457200" y="2514600"/>
            <a:chExt cx="11430000" cy="21461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514600"/>
              <a:ext cx="1809433" cy="20349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166" y="2845397"/>
              <a:ext cx="5295900" cy="12535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0" y="2527151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02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Ab main </a:t>
            </a:r>
            <a:r>
              <a:rPr lang="en-US" dirty="0" err="1" smtClean="0">
                <a:solidFill>
                  <a:srgbClr val="00AEFF"/>
                </a:solidFill>
              </a:rPr>
              <a:t>bahut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khush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hooon</a:t>
            </a:r>
            <a:r>
              <a:rPr lang="en-US" dirty="0" smtClean="0">
                <a:solidFill>
                  <a:srgbClr val="00AEFF"/>
                </a:solidFill>
              </a:rPr>
              <a:t>….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286000"/>
            <a:ext cx="5238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Ok jokes apart…</a:t>
            </a:r>
            <a:br>
              <a:rPr lang="en-US" dirty="0" smtClean="0">
                <a:solidFill>
                  <a:srgbClr val="00AEFF"/>
                </a:solidFill>
              </a:rPr>
            </a:br>
            <a:r>
              <a:rPr lang="en-US" dirty="0" smtClean="0">
                <a:solidFill>
                  <a:srgbClr val="00AEFF"/>
                </a:solidFill>
              </a:rPr>
              <a:t/>
            </a:r>
            <a:br>
              <a:rPr lang="en-US" dirty="0" smtClean="0">
                <a:solidFill>
                  <a:srgbClr val="00AEFF"/>
                </a:solidFill>
              </a:rPr>
            </a:br>
            <a:r>
              <a:rPr lang="en-US" dirty="0" smtClean="0">
                <a:solidFill>
                  <a:srgbClr val="00AEFF"/>
                </a:solidFill>
              </a:rPr>
              <a:t>but that’s the story of a person maintaining custom </a:t>
            </a:r>
            <a:r>
              <a:rPr lang="en-US" dirty="0" err="1" smtClean="0">
                <a:solidFill>
                  <a:srgbClr val="00AEFF"/>
                </a:solidFill>
              </a:rPr>
              <a:t>iso</a:t>
            </a:r>
            <a:r>
              <a:rPr lang="en-US" dirty="0" smtClean="0">
                <a:solidFill>
                  <a:srgbClr val="00AEFF"/>
                </a:solidFill>
              </a:rPr>
              <a:t/>
            </a:r>
            <a:br>
              <a:rPr lang="en-US" dirty="0" smtClean="0">
                <a:solidFill>
                  <a:srgbClr val="00AEFF"/>
                </a:solidFill>
              </a:rPr>
            </a:br>
            <a:r>
              <a:rPr lang="en-US" dirty="0">
                <a:solidFill>
                  <a:srgbClr val="00AEFF"/>
                </a:solidFill>
              </a:rPr>
              <a:t/>
            </a:r>
            <a:br>
              <a:rPr lang="en-US" dirty="0">
                <a:solidFill>
                  <a:srgbClr val="00AEFF"/>
                </a:solidFill>
              </a:rPr>
            </a:br>
            <a:r>
              <a:rPr lang="en-US" dirty="0" smtClean="0">
                <a:solidFill>
                  <a:srgbClr val="00AEFF"/>
                </a:solidFill>
              </a:rPr>
              <a:t>or</a:t>
            </a:r>
            <a:br>
              <a:rPr lang="en-US" dirty="0" smtClean="0">
                <a:solidFill>
                  <a:srgbClr val="00AEFF"/>
                </a:solidFill>
              </a:rPr>
            </a:br>
            <a:r>
              <a:rPr lang="en-US" dirty="0">
                <a:solidFill>
                  <a:srgbClr val="00AEFF"/>
                </a:solidFill>
              </a:rPr>
              <a:t/>
            </a:r>
            <a:br>
              <a:rPr lang="en-US" dirty="0">
                <a:solidFill>
                  <a:srgbClr val="00AEFF"/>
                </a:solidFill>
              </a:rPr>
            </a:br>
            <a:r>
              <a:rPr lang="en-US" dirty="0" smtClean="0">
                <a:solidFill>
                  <a:srgbClr val="00AEFF"/>
                </a:solidFill>
              </a:rPr>
              <a:t>that was my story before a month or two</a:t>
            </a:r>
            <a:br>
              <a:rPr lang="en-US" dirty="0" smtClean="0">
                <a:solidFill>
                  <a:srgbClr val="00AEFF"/>
                </a:solidFill>
              </a:rPr>
            </a:br>
            <a:r>
              <a:rPr lang="en-US" dirty="0" smtClean="0">
                <a:solidFill>
                  <a:srgbClr val="00AEFF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rgbClr val="00AEFF"/>
                </a:solidFill>
              </a:rPr>
              <a:t/>
            </a:r>
            <a:br>
              <a:rPr lang="en-US" dirty="0">
                <a:solidFill>
                  <a:srgbClr val="00AEFF"/>
                </a:solidFill>
              </a:rPr>
            </a:br>
            <a:endParaRPr lang="en-US" dirty="0">
              <a:solidFill>
                <a:srgbClr val="00A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Vagrant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Vagrant </a:t>
            </a:r>
            <a:r>
              <a:rPr lang="en-US" dirty="0"/>
              <a:t>is a </a:t>
            </a:r>
            <a:r>
              <a:rPr lang="en-US" dirty="0" smtClean="0"/>
              <a:t>lightweight/portable tool </a:t>
            </a:r>
            <a:r>
              <a:rPr lang="en-US" dirty="0"/>
              <a:t>for building </a:t>
            </a:r>
            <a:r>
              <a:rPr lang="en-US" dirty="0" smtClean="0"/>
              <a:t>complete, reproducible development environments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Automate VM creation with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err="1" smtClean="0"/>
              <a:t>Virtualbox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VMWare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Hyper-V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AWS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Integrates well with configuration management 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Shell, </a:t>
            </a:r>
            <a:r>
              <a:rPr lang="en-IN" dirty="0" err="1" smtClean="0"/>
              <a:t>Ansible</a:t>
            </a:r>
            <a:r>
              <a:rPr lang="en-IN" dirty="0" smtClean="0"/>
              <a:t>, chef, puppet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Works on windows, </a:t>
            </a:r>
            <a:r>
              <a:rPr lang="en-IN" dirty="0" err="1" smtClean="0"/>
              <a:t>linux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030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Packer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/>
              <a:t>Packer is a tool for creating identical machine images for multiple platforms from a single source configuration</a:t>
            </a:r>
            <a:r>
              <a:rPr lang="en-US" sz="31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700" dirty="0" err="1" smtClean="0"/>
              <a:t>Virtualbox</a:t>
            </a:r>
            <a:endParaRPr lang="en-US" sz="27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700" dirty="0" err="1" smtClean="0"/>
              <a:t>Vmware</a:t>
            </a:r>
            <a:endParaRPr lang="en-US" sz="27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700" dirty="0" smtClean="0"/>
              <a:t>AWS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Can take a </a:t>
            </a:r>
            <a:r>
              <a:rPr lang="en-US" sz="3100" dirty="0" err="1" smtClean="0"/>
              <a:t>iso</a:t>
            </a:r>
            <a:r>
              <a:rPr lang="en-US" sz="3100" dirty="0" smtClean="0"/>
              <a:t>/</a:t>
            </a:r>
            <a:r>
              <a:rPr lang="en-US" sz="3100" dirty="0" err="1" smtClean="0"/>
              <a:t>ami</a:t>
            </a:r>
            <a:r>
              <a:rPr lang="en-US" sz="3100" dirty="0" smtClean="0"/>
              <a:t> and create vagrant box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003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</a:t>
            </a:r>
            <a:r>
              <a:rPr lang="en-US" dirty="0" err="1" smtClean="0">
                <a:solidFill>
                  <a:srgbClr val="00AEFF"/>
                </a:solidFill>
              </a:rPr>
              <a:t>serverspec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100" dirty="0"/>
              <a:t>RSpec tests for your servers configured by Puppet, Chef or anything else.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100" dirty="0"/>
              <a:t>With Serverspec, you can write RSpec tests for checking your servers are configured correctly.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100" dirty="0"/>
              <a:t>Serverspec tests your servers' actual state by executing command locally, via SSH, via WinRM, via Docker API and so on. So you don't need to install any agent </a:t>
            </a:r>
            <a:r>
              <a:rPr lang="en-US" sz="3100" dirty="0" smtClean="0"/>
              <a:t>soft wares </a:t>
            </a:r>
            <a:r>
              <a:rPr lang="en-US" sz="3100" dirty="0"/>
              <a:t>on your servers and can use any configuration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204680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And all this automated using </a:t>
            </a:r>
            <a:r>
              <a:rPr lang="en-US" dirty="0" err="1" smtClean="0">
                <a:solidFill>
                  <a:srgbClr val="00AEFF"/>
                </a:solidFill>
              </a:rPr>
              <a:t>hudson</a:t>
            </a:r>
            <a:r>
              <a:rPr lang="en-US" dirty="0" smtClean="0">
                <a:solidFill>
                  <a:srgbClr val="00AEFF"/>
                </a:solidFill>
              </a:rPr>
              <a:t>/</a:t>
            </a:r>
            <a:r>
              <a:rPr lang="en-US" dirty="0" err="1" smtClean="0">
                <a:solidFill>
                  <a:srgbClr val="00AEFF"/>
                </a:solidFill>
              </a:rPr>
              <a:t>jenkins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100" dirty="0" smtClean="0"/>
              <a:t>Ingredient </a:t>
            </a:r>
            <a:r>
              <a:rPr lang="en-US" sz="3100" smtClean="0"/>
              <a:t>of iso</a:t>
            </a:r>
            <a:r>
              <a:rPr lang="en-US" sz="3100" dirty="0" smtClean="0"/>
              <a:t> creation and verification setup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sz="2700" dirty="0" smtClean="0"/>
              <a:t>Build machine with vagrant/packer/</a:t>
            </a:r>
            <a:r>
              <a:rPr lang="en-US" sz="2700" dirty="0" err="1" smtClean="0"/>
              <a:t>serverspec</a:t>
            </a:r>
            <a:r>
              <a:rPr lang="en-US" sz="2700" dirty="0" smtClean="0"/>
              <a:t> installed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sz="2700" dirty="0"/>
              <a:t>Repository of the </a:t>
            </a:r>
            <a:r>
              <a:rPr lang="en-US" sz="2700" dirty="0" smtClean="0"/>
              <a:t>holding stuff to </a:t>
            </a:r>
            <a:r>
              <a:rPr lang="en-US" sz="2700" dirty="0"/>
              <a:t>create customized </a:t>
            </a:r>
            <a:r>
              <a:rPr lang="en-US" sz="2700" dirty="0" err="1"/>
              <a:t>iso</a:t>
            </a:r>
            <a:r>
              <a:rPr lang="en-US" sz="2700" dirty="0" smtClean="0"/>
              <a:t>.</a:t>
            </a:r>
          </a:p>
          <a:p>
            <a:pPr marL="1314450" lvl="2" indent="-514350" fontAlgn="base">
              <a:buFont typeface="+mj-lt"/>
              <a:buAutoNum type="arabicPeriod"/>
            </a:pPr>
            <a:r>
              <a:rPr lang="en-US" sz="2300" dirty="0" smtClean="0"/>
              <a:t>Packages</a:t>
            </a:r>
          </a:p>
          <a:p>
            <a:pPr marL="1314450" lvl="2" indent="-514350" fontAlgn="base">
              <a:buFont typeface="+mj-lt"/>
              <a:buAutoNum type="arabicPeriod"/>
            </a:pPr>
            <a:r>
              <a:rPr lang="en-US" sz="2300" dirty="0" smtClean="0"/>
              <a:t>Custom </a:t>
            </a:r>
            <a:r>
              <a:rPr lang="en-US" sz="2300" dirty="0" err="1" smtClean="0"/>
              <a:t>iso</a:t>
            </a:r>
            <a:r>
              <a:rPr lang="en-US" sz="2300" dirty="0" smtClean="0"/>
              <a:t> configuration</a:t>
            </a:r>
          </a:p>
          <a:p>
            <a:pPr marL="1314450" lvl="2" indent="-514350" fontAlgn="base">
              <a:buFont typeface="+mj-lt"/>
              <a:buAutoNum type="arabicPeriod"/>
            </a:pPr>
            <a:r>
              <a:rPr lang="en-US" sz="2300" dirty="0" smtClean="0"/>
              <a:t>Shell script to build box</a:t>
            </a:r>
          </a:p>
          <a:p>
            <a:pPr marL="1314450" lvl="2" indent="-514350" fontAlgn="base">
              <a:buFont typeface="+mj-lt"/>
              <a:buAutoNum type="arabicPeriod"/>
            </a:pPr>
            <a:r>
              <a:rPr lang="en-US" sz="2300" dirty="0" smtClean="0"/>
              <a:t>Test script to start vagrant box and run server specs</a:t>
            </a:r>
          </a:p>
          <a:p>
            <a:pPr marL="1314450" lvl="2" indent="-514350" fontAlgn="base">
              <a:buFont typeface="+mj-lt"/>
              <a:buAutoNum type="arabicPeriod"/>
            </a:pPr>
            <a:r>
              <a:rPr lang="en-US" sz="2300" dirty="0" smtClean="0"/>
              <a:t>Server specs to verify the state of final machine, thus created</a:t>
            </a:r>
            <a:endParaRPr lang="en-US" sz="2300" dirty="0"/>
          </a:p>
          <a:p>
            <a:pPr marL="914400" lvl="1" indent="-514350" fontAlgn="base">
              <a:buFont typeface="+mj-lt"/>
              <a:buAutoNum type="arabicPeriod"/>
            </a:pPr>
            <a:endParaRPr lang="en-US" sz="2700" dirty="0" smtClean="0"/>
          </a:p>
          <a:p>
            <a:pPr marL="914400" lvl="1" indent="-514350" fontAlgn="base">
              <a:buFont typeface="+mj-lt"/>
              <a:buAutoNum type="arabicPeriod"/>
            </a:pPr>
            <a:endParaRPr lang="en-US" sz="2700" dirty="0" smtClean="0"/>
          </a:p>
          <a:p>
            <a:pPr marL="914400" lvl="1" indent="-514350" fontAlgn="base">
              <a:buFont typeface="+mj-lt"/>
              <a:buAutoNum type="arabicPeriod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427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-style-1">
      <a:majorFont>
        <a:latin typeface="Nunito"/>
        <a:ea typeface=""/>
        <a:cs typeface=""/>
      </a:majorFont>
      <a:minorFont>
        <a:latin typeface="Mave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475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Maven Pro</vt:lpstr>
      <vt:lpstr>Nunito</vt:lpstr>
      <vt:lpstr>Wingdings</vt:lpstr>
      <vt:lpstr>Office Theme</vt:lpstr>
      <vt:lpstr>iso maintenance Hell – Solved… Finally</vt:lpstr>
      <vt:lpstr>Mein iso maintain karate hue bahut pareshan tha……</vt:lpstr>
      <vt:lpstr>Fir meri jindagi main vagrant, packer aur serverspec aaye…</vt:lpstr>
      <vt:lpstr>Ab main bahut khush hooon….</vt:lpstr>
      <vt:lpstr>Ok jokes apart…  but that’s the story of a person maintaining custom iso  or  that was my story before a month or two  </vt:lpstr>
      <vt:lpstr>what is Vagrant</vt:lpstr>
      <vt:lpstr>what is Packer</vt:lpstr>
      <vt:lpstr>what is serverspec</vt:lpstr>
      <vt:lpstr>And all this automated using hudson/jenkins</vt:lpstr>
      <vt:lpstr>Script to create iso and vagrant box</vt:lpstr>
      <vt:lpstr>Script to create vm and verify its state</vt:lpstr>
      <vt:lpstr>Hudson is happily creating iso, box, vm and running tests..… everyday!!!</vt:lpstr>
      <vt:lpstr>Typical serverspec results</vt:lpstr>
      <vt:lpstr>What next?</vt:lpstr>
      <vt:lpstr>Do drop me a mail or tweet, to tell 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Platform for Customer Support</dc:title>
  <dc:creator>Kshitij</dc:creator>
  <cp:lastModifiedBy>Manish</cp:lastModifiedBy>
  <cp:revision>92</cp:revision>
  <dcterms:created xsi:type="dcterms:W3CDTF">2013-11-12T10:38:10Z</dcterms:created>
  <dcterms:modified xsi:type="dcterms:W3CDTF">2014-12-06T04:05:49Z</dcterms:modified>
</cp:coreProperties>
</file>