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74" r:id="rId4"/>
    <p:sldId id="279" r:id="rId5"/>
    <p:sldId id="277" r:id="rId6"/>
    <p:sldId id="281" r:id="rId7"/>
    <p:sldId id="280" r:id="rId8"/>
    <p:sldId id="283" r:id="rId9"/>
    <p:sldId id="284" r:id="rId10"/>
    <p:sldId id="282" r:id="rId11"/>
    <p:sldId id="290" r:id="rId12"/>
    <p:sldId id="285" r:id="rId13"/>
    <p:sldId id="292" r:id="rId14"/>
    <p:sldId id="291" r:id="rId15"/>
    <p:sldId id="276" r:id="rId16"/>
    <p:sldId id="287" r:id="rId17"/>
    <p:sldId id="288" r:id="rId18"/>
    <p:sldId id="289" r:id="rId19"/>
    <p:sldId id="286" r:id="rId20"/>
    <p:sldId id="278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shitij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 snapToObjects="1"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E53C3A-29BF-4DC4-BEF6-D52F287517A6}" type="datetimeFigureOut">
              <a:rPr lang="en-US"/>
              <a:pPr>
                <a:defRPr/>
              </a:pPr>
              <a:t>17-Jun-14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C0D4C5-0810-4F5E-BBA1-CB0ED0CF6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0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lue_Tit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772400" cy="917575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7975"/>
            <a:ext cx="70866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2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08038"/>
            <a:ext cx="853440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400" b="0">
                <a:solidFill>
                  <a:srgbClr val="21AFED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06562"/>
            <a:ext cx="8534400" cy="4541838"/>
          </a:xfrm>
          <a:prstGeom prst="rect">
            <a:avLst/>
          </a:prstGeo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 baseline="0">
                <a:latin typeface="Helvetica"/>
                <a:cs typeface="Helvetica"/>
              </a:defRPr>
            </a:lvl1pPr>
            <a:lvl2pPr>
              <a:buClr>
                <a:srgbClr val="21AFED"/>
              </a:buClr>
              <a:buFont typeface="Arial"/>
              <a:buChar char="•"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477000"/>
            <a:ext cx="2133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CF54AFB-3A00-4AB2-AB1F-C7B212AE1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IN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28631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Content_Background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 bwMode="auto">
          <a:xfrm>
            <a:off x="685800" y="2743200"/>
            <a:ext cx="7772400" cy="137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latin typeface="Helvetica" pitchFamily="34" charset="0"/>
                <a:cs typeface="Helvetica" pitchFamily="34" charset="0"/>
              </a:rPr>
              <a:t>jMeter tutorial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 bwMode="auto">
          <a:xfrm>
            <a:off x="685800" y="4800600"/>
            <a:ext cx="70866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solidFill>
                  <a:srgbClr val="0D0D0D"/>
                </a:solidFill>
                <a:latin typeface="Helvetica" pitchFamily="34" charset="0"/>
                <a:cs typeface="Helvetica" pitchFamily="34" charset="0"/>
              </a:rPr>
              <a:t>By Manish Sapariya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jMeter plugins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Extra set of jMeter plugins</a:t>
            </a:r>
          </a:p>
          <a:p>
            <a:r>
              <a:rPr lang="en-US" dirty="0" smtClean="0"/>
              <a:t>Needs jMeter 2.8 and JRE 1.6 or above</a:t>
            </a:r>
          </a:p>
          <a:p>
            <a:r>
              <a:rPr lang="en-US" dirty="0" smtClean="0"/>
              <a:t>We will discuss</a:t>
            </a:r>
          </a:p>
          <a:p>
            <a:pPr lvl="1"/>
            <a:r>
              <a:rPr lang="en-US" dirty="0" smtClean="0"/>
              <a:t>Few from Standard set</a:t>
            </a:r>
          </a:p>
          <a:p>
            <a:pPr lvl="1"/>
            <a:r>
              <a:rPr lang="en-US" dirty="0" smtClean="0"/>
              <a:t>Few from Extra set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99" y="838200"/>
            <a:ext cx="2911401" cy="53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jMeter plugins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Ultimate thread group controller</a:t>
            </a:r>
          </a:p>
          <a:p>
            <a:r>
              <a:rPr lang="en-US" dirty="0" smtClean="0"/>
              <a:t>Dummy sampler</a:t>
            </a:r>
          </a:p>
          <a:p>
            <a:r>
              <a:rPr lang="en-US" dirty="0" smtClean="0"/>
              <a:t>Graph listeners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99" y="838200"/>
            <a:ext cx="2911401" cy="53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Ultimate thread group controller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1026" name="Picture 2" descr="http://jmeter-plugins.org/img/wiki/ultimate_thread_grou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85800"/>
            <a:ext cx="7439025" cy="61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Dummy sampler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 writer can set</a:t>
            </a:r>
          </a:p>
          <a:p>
            <a:pPr lvl="1"/>
            <a:r>
              <a:rPr lang="en-US" sz="1600" dirty="0" smtClean="0"/>
              <a:t>What is request data</a:t>
            </a:r>
          </a:p>
          <a:p>
            <a:pPr lvl="1"/>
            <a:r>
              <a:rPr lang="en-US" sz="1600" dirty="0" smtClean="0"/>
              <a:t>What is response code</a:t>
            </a:r>
          </a:p>
          <a:p>
            <a:pPr lvl="1"/>
            <a:r>
              <a:rPr lang="en-US" sz="1600" dirty="0" smtClean="0"/>
              <a:t>What is response message</a:t>
            </a:r>
          </a:p>
          <a:p>
            <a:pPr lvl="1"/>
            <a:r>
              <a:rPr lang="en-US" sz="1600" dirty="0" smtClean="0"/>
              <a:t>What is response time</a:t>
            </a:r>
          </a:p>
          <a:p>
            <a:pPr lvl="1"/>
            <a:r>
              <a:rPr lang="en-US" sz="1600" dirty="0" smtClean="0"/>
              <a:t>What is response data</a:t>
            </a:r>
          </a:p>
          <a:p>
            <a:r>
              <a:rPr lang="en-US" dirty="0" smtClean="0"/>
              <a:t>Very useful for programming tests</a:t>
            </a:r>
          </a:p>
          <a:p>
            <a:r>
              <a:rPr lang="en-US" dirty="0" smtClean="0"/>
              <a:t>Very useful for debugging tests</a:t>
            </a:r>
          </a:p>
          <a:p>
            <a:r>
              <a:rPr lang="en-US" dirty="0" smtClean="0"/>
              <a:t>And more importantly learning jMeter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700089"/>
            <a:ext cx="5486400" cy="379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0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Graph listeners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Graph listeners</a:t>
            </a:r>
          </a:p>
          <a:p>
            <a:pPr lvl="1"/>
            <a:r>
              <a:rPr lang="en-US" dirty="0" smtClean="0"/>
              <a:t>Hits per second</a:t>
            </a:r>
          </a:p>
          <a:p>
            <a:pPr lvl="1"/>
            <a:r>
              <a:rPr lang="en-US" dirty="0" smtClean="0"/>
              <a:t>Transactions per second</a:t>
            </a:r>
          </a:p>
          <a:p>
            <a:pPr lvl="1"/>
            <a:r>
              <a:rPr lang="en-US" dirty="0" smtClean="0"/>
              <a:t>Response time distribution</a:t>
            </a:r>
          </a:p>
          <a:p>
            <a:pPr lvl="1"/>
            <a:r>
              <a:rPr lang="en-US" dirty="0" smtClean="0"/>
              <a:t>Response time percentile</a:t>
            </a:r>
          </a:p>
          <a:p>
            <a:pPr lvl="1"/>
            <a:r>
              <a:rPr lang="en-US" dirty="0" smtClean="0"/>
              <a:t>Response time vs threads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 try out ultimate group controller with dummy sampler and various </a:t>
            </a:r>
            <a:r>
              <a:rPr lang="en-US" smtClean="0"/>
              <a:t>graph </a:t>
            </a:r>
            <a:r>
              <a:rPr lang="en-US" smtClean="0"/>
              <a:t>listener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90600"/>
            <a:ext cx="2989730" cy="23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algn="ctr" eaLnBrk="1" hangingPunct="1">
              <a:buSzTx/>
              <a:buNone/>
              <a:defRPr/>
            </a:pPr>
            <a:r>
              <a:rPr lang="en-US" b="1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Hands on time</a:t>
            </a:r>
            <a:endParaRPr lang="en-US" b="1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651000"/>
            <a:ext cx="5715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kPoint kapsule streaming test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What is the test</a:t>
            </a:r>
          </a:p>
          <a:p>
            <a:r>
              <a:rPr lang="en-US" dirty="0" smtClean="0"/>
              <a:t>What is involved in kapsule view test</a:t>
            </a:r>
          </a:p>
          <a:p>
            <a:pPr lvl="1"/>
            <a:r>
              <a:rPr lang="en-US" dirty="0" smtClean="0"/>
              <a:t>Progressive video download</a:t>
            </a:r>
          </a:p>
          <a:p>
            <a:pPr lvl="1"/>
            <a:r>
              <a:rPr lang="en-US" dirty="0" smtClean="0"/>
              <a:t>Slide and application share data on the given timeline</a:t>
            </a:r>
          </a:p>
          <a:p>
            <a:pPr lvl="1"/>
            <a:r>
              <a:rPr lang="en-US" dirty="0" smtClean="0"/>
              <a:t>View progress updates</a:t>
            </a:r>
          </a:p>
          <a:p>
            <a:r>
              <a:rPr lang="en-US" dirty="0" smtClean="0"/>
              <a:t>The purpose is to show you glimpse how comprehensive test can be implemented using jMeter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look at the test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70400" y="4038600"/>
            <a:ext cx="1854200" cy="1752600"/>
            <a:chOff x="4470400" y="4038600"/>
            <a:chExt cx="1854200" cy="17526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400" y="4038600"/>
              <a:ext cx="1752600" cy="17526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410200" y="4648200"/>
              <a:ext cx="914400" cy="91440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MS UI Gothic" panose="020B0600070205080204" pitchFamily="34" charset="-128"/>
                  <a:ea typeface="MS UI Gothic" panose="020B0600070205080204" pitchFamily="34" charset="-128"/>
                  <a:cs typeface="+mj-cs"/>
                </a:rPr>
                <a:t>Streaming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3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Tools comparison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jMeter/Grinder/</a:t>
            </a:r>
            <a:r>
              <a:rPr lang="en-US" dirty="0" err="1" smtClean="0"/>
              <a:t>Tsung</a:t>
            </a:r>
            <a:endParaRPr lang="en-US" dirty="0" smtClean="0"/>
          </a:p>
          <a:p>
            <a:r>
              <a:rPr lang="en-US" dirty="0" smtClean="0"/>
              <a:t>What's similar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Good community support</a:t>
            </a:r>
          </a:p>
          <a:p>
            <a:pPr lvl="1"/>
            <a:r>
              <a:rPr lang="en-US" dirty="0" smtClean="0"/>
              <a:t>Script recording support</a:t>
            </a:r>
          </a:p>
          <a:p>
            <a:pPr lvl="1"/>
            <a:r>
              <a:rPr lang="en-US" dirty="0" smtClean="0"/>
              <a:t>Support for http/https</a:t>
            </a:r>
          </a:p>
          <a:p>
            <a:pPr lvl="1"/>
            <a:r>
              <a:rPr lang="en-US" dirty="0" smtClean="0"/>
              <a:t>Support non-http protocols</a:t>
            </a:r>
          </a:p>
          <a:p>
            <a:r>
              <a:rPr lang="en-US" dirty="0" smtClean="0"/>
              <a:t>What's different</a:t>
            </a:r>
          </a:p>
          <a:p>
            <a:pPr lvl="1"/>
            <a:r>
              <a:rPr lang="en-US" dirty="0" smtClean="0"/>
              <a:t>Programming interface</a:t>
            </a:r>
          </a:p>
          <a:p>
            <a:pPr lvl="2"/>
            <a:r>
              <a:rPr lang="en-US" dirty="0" smtClean="0"/>
              <a:t>jMeter -&gt; UI based programming constructs (Underneath its XML)</a:t>
            </a:r>
          </a:p>
          <a:p>
            <a:pPr lvl="2"/>
            <a:r>
              <a:rPr lang="en-US" dirty="0" smtClean="0"/>
              <a:t>Grinder -&gt; </a:t>
            </a:r>
            <a:r>
              <a:rPr lang="en-US" dirty="0" err="1" smtClean="0"/>
              <a:t>Jython</a:t>
            </a:r>
            <a:endParaRPr lang="en-US" dirty="0" smtClean="0"/>
          </a:p>
          <a:p>
            <a:pPr lvl="2"/>
            <a:r>
              <a:rPr lang="en-US" dirty="0" err="1" smtClean="0"/>
              <a:t>Tsung</a:t>
            </a:r>
            <a:r>
              <a:rPr lang="en-US" dirty="0" smtClean="0"/>
              <a:t> -&gt; XML</a:t>
            </a:r>
          </a:p>
          <a:p>
            <a:pPr lvl="1"/>
            <a:endParaRPr lang="en-US" dirty="0" smtClean="0"/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33043" y="876300"/>
            <a:ext cx="3955067" cy="2013029"/>
            <a:chOff x="4033043" y="876300"/>
            <a:chExt cx="3955067" cy="201302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3043" y="876300"/>
              <a:ext cx="1433513" cy="66162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138" y="1537921"/>
              <a:ext cx="2666524" cy="53330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700" y="2159158"/>
              <a:ext cx="1752410" cy="730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Tools comparison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698500"/>
            <a:ext cx="8534400" cy="57785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Support for generating huge load</a:t>
            </a:r>
          </a:p>
          <a:p>
            <a:pPr lvl="1"/>
            <a:r>
              <a:rPr lang="en-US" dirty="0" smtClean="0"/>
              <a:t>jMeter -&gt; supports distribute mode execution and result collection</a:t>
            </a:r>
          </a:p>
          <a:p>
            <a:pPr lvl="1"/>
            <a:r>
              <a:rPr lang="en-US" dirty="0" smtClean="0"/>
              <a:t>Grinder -&gt; Very good support for running in cluster</a:t>
            </a:r>
          </a:p>
          <a:p>
            <a:pPr lvl="1"/>
            <a:r>
              <a:rPr lang="en-US" dirty="0" err="1" smtClean="0"/>
              <a:t>Tsung</a:t>
            </a:r>
            <a:r>
              <a:rPr lang="en-US" dirty="0" smtClean="0"/>
              <a:t> -&gt; Apparently best of all 3</a:t>
            </a:r>
          </a:p>
          <a:p>
            <a:r>
              <a:rPr lang="en-US" dirty="0" smtClean="0"/>
              <a:t>What's good for me, well depends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Ease of usage</a:t>
            </a:r>
            <a:endParaRPr lang="en-US" dirty="0" smtClean="0"/>
          </a:p>
          <a:p>
            <a:pPr lvl="2"/>
            <a:r>
              <a:rPr lang="en-US" dirty="0" smtClean="0"/>
              <a:t>jMeter has </a:t>
            </a:r>
            <a:r>
              <a:rPr lang="en-US" dirty="0" err="1" smtClean="0"/>
              <a:t>gui</a:t>
            </a:r>
            <a:r>
              <a:rPr lang="en-US" dirty="0" smtClean="0"/>
              <a:t> so easy to get started</a:t>
            </a:r>
          </a:p>
          <a:p>
            <a:pPr lvl="2"/>
            <a:r>
              <a:rPr lang="en-US" dirty="0" smtClean="0"/>
              <a:t>Grinder does require knowledge of python and leaves lots to the test writer</a:t>
            </a:r>
          </a:p>
          <a:p>
            <a:pPr lvl="2"/>
            <a:r>
              <a:rPr lang="en-US" dirty="0" err="1" smtClean="0"/>
              <a:t>Tsung</a:t>
            </a:r>
            <a:r>
              <a:rPr lang="en-US" dirty="0" smtClean="0"/>
              <a:t> is XML</a:t>
            </a:r>
          </a:p>
          <a:p>
            <a:pPr lvl="1"/>
            <a:r>
              <a:rPr lang="en-US" dirty="0" smtClean="0"/>
              <a:t>Application/Protocol to be tested</a:t>
            </a:r>
          </a:p>
          <a:p>
            <a:pPr lvl="2"/>
            <a:r>
              <a:rPr lang="en-US" dirty="0" smtClean="0"/>
              <a:t>jMeter has support for  huge number of protocols</a:t>
            </a:r>
          </a:p>
          <a:p>
            <a:pPr lvl="2"/>
            <a:r>
              <a:rPr lang="en-US" dirty="0" smtClean="0"/>
              <a:t>Grinder do not support out of the box, but all kind of java/python libraries can be used to create different protocol tests</a:t>
            </a:r>
          </a:p>
          <a:p>
            <a:pPr lvl="2"/>
            <a:r>
              <a:rPr lang="en-US" dirty="0" err="1" smtClean="0"/>
              <a:t>Tsung</a:t>
            </a:r>
            <a:r>
              <a:rPr lang="en-US" dirty="0" smtClean="0"/>
              <a:t> has good enough set of protocol support</a:t>
            </a:r>
          </a:p>
          <a:p>
            <a:pPr lvl="1"/>
            <a:r>
              <a:rPr lang="en-US" dirty="0" smtClean="0"/>
              <a:t>Stress to be generated</a:t>
            </a:r>
          </a:p>
          <a:p>
            <a:pPr lvl="2"/>
            <a:r>
              <a:rPr lang="en-US" dirty="0" smtClean="0"/>
              <a:t>All are comparably capable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6232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8" y="2168566"/>
            <a:ext cx="4543425" cy="25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Who am I?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Architect at kPoint Technologies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Pvt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Ltd.</a:t>
            </a:r>
          </a:p>
          <a:p>
            <a:pPr marL="400050" lvl="1" indent="0" eaLnBrk="1" hangingPunct="1">
              <a:defRPr/>
            </a:pPr>
            <a:r>
              <a:rPr lang="en-US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At kPoint we are developing video based training platform, to create and distributed training videos with ease.</a:t>
            </a:r>
          </a:p>
          <a:p>
            <a:pPr marL="400050" lvl="1" indent="0" eaLnBrk="1" hangingPunct="1">
              <a:defRPr/>
            </a:pPr>
            <a:r>
              <a:rPr lang="en-US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Primary responsibilities are Testing of kPoint and managing kPoint services cloud.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153" y="2482594"/>
            <a:ext cx="3599695" cy="18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Session I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jMeter basics</a:t>
            </a:r>
          </a:p>
          <a:p>
            <a:pPr lvl="1"/>
            <a:r>
              <a:rPr lang="en-US" dirty="0" smtClean="0"/>
              <a:t>Test plan components</a:t>
            </a:r>
          </a:p>
          <a:p>
            <a:pPr lvl="1"/>
            <a:r>
              <a:rPr lang="en-US" dirty="0" smtClean="0"/>
              <a:t>How to record script using jMeter</a:t>
            </a:r>
          </a:p>
          <a:p>
            <a:pPr lvl="1"/>
            <a:r>
              <a:rPr lang="en-US" dirty="0" smtClean="0"/>
              <a:t>Debug sampler</a:t>
            </a:r>
          </a:p>
          <a:p>
            <a:pPr lvl="1"/>
            <a:r>
              <a:rPr lang="en-US" dirty="0" smtClean="0"/>
              <a:t>Regex extractor</a:t>
            </a:r>
          </a:p>
          <a:p>
            <a:pPr lvl="1"/>
            <a:r>
              <a:rPr lang="en-US" dirty="0" err="1" smtClean="0"/>
              <a:t>Beanshell</a:t>
            </a:r>
            <a:r>
              <a:rPr lang="en-US" dirty="0" smtClean="0"/>
              <a:t> processor</a:t>
            </a:r>
          </a:p>
          <a:p>
            <a:r>
              <a:rPr lang="en-US" dirty="0" smtClean="0"/>
              <a:t>jMeter plugins</a:t>
            </a:r>
          </a:p>
          <a:p>
            <a:pPr lvl="1"/>
            <a:r>
              <a:rPr lang="en-US" dirty="0" smtClean="0"/>
              <a:t>Ultimate thread groups</a:t>
            </a:r>
          </a:p>
          <a:p>
            <a:pPr lvl="1"/>
            <a:r>
              <a:rPr lang="en-US" dirty="0" smtClean="0"/>
              <a:t>Dummy sampler</a:t>
            </a:r>
          </a:p>
          <a:p>
            <a:pPr lvl="1"/>
            <a:r>
              <a:rPr lang="en-US" dirty="0" smtClean="0"/>
              <a:t>Graph listeners</a:t>
            </a:r>
          </a:p>
          <a:p>
            <a:r>
              <a:rPr lang="en-US" dirty="0" smtClean="0"/>
              <a:t>How to run tests in console mode</a:t>
            </a:r>
          </a:p>
          <a:p>
            <a:r>
              <a:rPr lang="en-US" dirty="0" smtClean="0"/>
              <a:t>How to run tests in distributed mode</a:t>
            </a:r>
            <a:endParaRPr lang="en-US" dirty="0"/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None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56" y="723900"/>
            <a:ext cx="2636713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Session II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Hands on session</a:t>
            </a:r>
            <a:endParaRPr lang="en-US" dirty="0"/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None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651000"/>
            <a:ext cx="5715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5000" y="1079500"/>
            <a:ext cx="1854200" cy="1752600"/>
            <a:chOff x="4470400" y="4038600"/>
            <a:chExt cx="1854200" cy="17526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400" y="4038600"/>
              <a:ext cx="1752600" cy="1752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410200" y="4648200"/>
              <a:ext cx="914400" cy="91440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MS UI Gothic" panose="020B0600070205080204" pitchFamily="34" charset="-128"/>
                  <a:ea typeface="MS UI Gothic" panose="020B0600070205080204" pitchFamily="34" charset="-128"/>
                  <a:cs typeface="+mj-cs"/>
                </a:rPr>
                <a:t>Streaming test</a:t>
              </a:r>
            </a:p>
          </p:txBody>
        </p:sp>
      </p:grpSp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Session III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Walk through of “kPoint kapsule streaming test”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Brief comparison of open source performance test tools</a:t>
            </a:r>
          </a:p>
          <a:p>
            <a:pPr lvl="1"/>
            <a:r>
              <a:rPr lang="en-US" dirty="0" smtClean="0"/>
              <a:t>jMeter</a:t>
            </a:r>
          </a:p>
          <a:p>
            <a:pPr lvl="1"/>
            <a:r>
              <a:rPr lang="en-US" dirty="0" smtClean="0"/>
              <a:t>Grinder</a:t>
            </a:r>
          </a:p>
          <a:p>
            <a:pPr lvl="1"/>
            <a:r>
              <a:rPr lang="en-US" dirty="0" err="1" smtClean="0"/>
              <a:t>Tsung</a:t>
            </a:r>
            <a:endParaRPr lang="en-US" dirty="0"/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None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59200" y="3962400"/>
            <a:ext cx="3955067" cy="2013029"/>
            <a:chOff x="4033043" y="876300"/>
            <a:chExt cx="3955067" cy="201302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3043" y="876300"/>
              <a:ext cx="1433513" cy="66162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138" y="1537921"/>
              <a:ext cx="2666524" cy="53330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700" y="2159158"/>
              <a:ext cx="1752410" cy="730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3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jMeter Basics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Test Plan</a:t>
            </a:r>
          </a:p>
          <a:p>
            <a:pPr lvl="1"/>
            <a:r>
              <a:rPr lang="en-US" dirty="0" smtClean="0"/>
              <a:t>Thread group</a:t>
            </a:r>
          </a:p>
          <a:p>
            <a:pPr lvl="1"/>
            <a:r>
              <a:rPr lang="en-US" dirty="0" smtClean="0"/>
              <a:t>Controllers</a:t>
            </a:r>
          </a:p>
          <a:p>
            <a:pPr lvl="2"/>
            <a:r>
              <a:rPr lang="en-US" dirty="0" smtClean="0"/>
              <a:t>Samplers</a:t>
            </a:r>
            <a:endParaRPr lang="en-US" dirty="0" smtClean="0"/>
          </a:p>
          <a:p>
            <a:pPr lvl="2"/>
            <a:r>
              <a:rPr lang="en-US" dirty="0" smtClean="0"/>
              <a:t>Logical controllers</a:t>
            </a:r>
          </a:p>
          <a:p>
            <a:pPr lvl="1"/>
            <a:r>
              <a:rPr lang="en-US" dirty="0" smtClean="0"/>
              <a:t>Listeners</a:t>
            </a:r>
          </a:p>
          <a:p>
            <a:pPr lvl="1"/>
            <a:r>
              <a:rPr lang="en-US" dirty="0" smtClean="0"/>
              <a:t>Configuration elements</a:t>
            </a:r>
          </a:p>
          <a:p>
            <a:pPr lvl="1"/>
            <a:r>
              <a:rPr lang="en-US" dirty="0" smtClean="0"/>
              <a:t>Post processors</a:t>
            </a:r>
          </a:p>
          <a:p>
            <a:pPr lvl="1"/>
            <a:r>
              <a:rPr lang="en-US" dirty="0" smtClean="0"/>
              <a:t>Pre processors</a:t>
            </a:r>
          </a:p>
          <a:p>
            <a:pPr lvl="1"/>
            <a:r>
              <a:rPr lang="en-US" dirty="0" smtClean="0"/>
              <a:t>Assertions</a:t>
            </a:r>
          </a:p>
          <a:p>
            <a:r>
              <a:rPr lang="en-US" dirty="0" smtClean="0"/>
              <a:t>Test Script Recorder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723900"/>
            <a:ext cx="33051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jMeter basics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Debug sampler</a:t>
            </a:r>
          </a:p>
          <a:p>
            <a:r>
              <a:rPr lang="en-US" dirty="0" smtClean="0"/>
              <a:t>Regex extractor</a:t>
            </a:r>
          </a:p>
          <a:p>
            <a:r>
              <a:rPr lang="en-US" dirty="0" err="1" smtClean="0"/>
              <a:t>Beanshell</a:t>
            </a:r>
            <a:r>
              <a:rPr lang="en-US" dirty="0" smtClean="0"/>
              <a:t> processor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723900"/>
            <a:ext cx="33051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8001000" cy="3719449"/>
          </a:xfrm>
          <a:prstGeom prst="rect">
            <a:avLst/>
          </a:prstGeom>
        </p:spPr>
      </p:pic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Run from console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jmeter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-n -t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testplan.jmx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-l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listener.jtl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Few things to remember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Generate log file using –l option, good for generating other test results later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jmeter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plugins console status logger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Gives current status of tests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jMeter plugins graph listeners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12945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Run in distributed mode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Why to run in distributed mode</a:t>
            </a:r>
          </a:p>
          <a:p>
            <a:r>
              <a:rPr lang="en-US" dirty="0" smtClean="0"/>
              <a:t>What are the indicators to go for distributed mode</a:t>
            </a:r>
          </a:p>
          <a:p>
            <a:r>
              <a:rPr lang="en-US" dirty="0" smtClean="0"/>
              <a:t>Few things to take care of</a:t>
            </a:r>
          </a:p>
          <a:p>
            <a:pPr lvl="1"/>
            <a:r>
              <a:rPr lang="en-US" dirty="0" smtClean="0"/>
              <a:t>Same java version</a:t>
            </a:r>
          </a:p>
          <a:p>
            <a:pPr lvl="1"/>
            <a:r>
              <a:rPr lang="en-US" dirty="0" smtClean="0"/>
              <a:t>Same jMeter version</a:t>
            </a:r>
          </a:p>
          <a:p>
            <a:pPr lvl="1"/>
            <a:r>
              <a:rPr lang="en-US" dirty="0" smtClean="0"/>
              <a:t>Keep the time on all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machine synchronized</a:t>
            </a:r>
          </a:p>
          <a:p>
            <a:pPr lvl="1"/>
            <a:r>
              <a:rPr lang="en-US" dirty="0" smtClean="0"/>
              <a:t>Node specific data needs to managed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appropriately in test plan</a:t>
            </a:r>
          </a:p>
          <a:p>
            <a:pPr lvl="1"/>
            <a:r>
              <a:rPr lang="en-US" dirty="0" smtClean="0"/>
              <a:t>Higher duration for reporting results</a:t>
            </a:r>
          </a:p>
          <a:p>
            <a:pPr lvl="1"/>
            <a:endParaRPr lang="en-US" dirty="0" smtClean="0"/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30" y="1752600"/>
            <a:ext cx="3324070" cy="223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616</Words>
  <Application>Microsoft Office PowerPoint</Application>
  <PresentationFormat>On-screen Show (4:3)</PresentationFormat>
  <Paragraphs>208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jMeter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Turner Broadcasting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kPoint Template</dc:title>
  <dc:creator>kPoint Technologies Pvt Ltd</dc:creator>
  <cp:lastModifiedBy>Manish</cp:lastModifiedBy>
  <cp:revision>322</cp:revision>
  <dcterms:created xsi:type="dcterms:W3CDTF">2012-06-11T18:02:23Z</dcterms:created>
  <dcterms:modified xsi:type="dcterms:W3CDTF">2014-06-17T15:05:02Z</dcterms:modified>
</cp:coreProperties>
</file>