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0079F0-A1D2-4E7A-AACE-0E24CBEAC7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FEEE-9BC0-4D43-8324-0BD295B24DD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79F0-A1D2-4E7A-AACE-0E24CBEA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62000" y="2740025"/>
            <a:ext cx="7772400" cy="1470025"/>
          </a:xfrm>
        </p:spPr>
        <p:txBody>
          <a:bodyPr/>
          <a:lstStyle/>
          <a:p>
            <a:r>
              <a:rPr lang="en-US" dirty="0"/>
              <a:t>Cutting Electricity Cost For Service Provider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Saqib</a:t>
            </a:r>
            <a:r>
              <a:rPr lang="en-US" dirty="0" smtClean="0"/>
              <a:t> </a:t>
            </a:r>
            <a:r>
              <a:rPr lang="en-US" dirty="0" err="1" smtClean="0"/>
              <a:t>Ilyas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E32B92A-CB75-4E54-8293-CBC8A13B5AFB}" type="slidenum">
              <a:rPr lang="en-US" smtClean="0"/>
              <a:t>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4419600"/>
            <a:ext cx="3188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FDC</a:t>
            </a:r>
          </a:p>
          <a:p>
            <a:r>
              <a:rPr lang="en-US" sz="2400" dirty="0" err="1" smtClean="0"/>
              <a:t>Zartash</a:t>
            </a:r>
            <a:r>
              <a:rPr lang="en-US" sz="2400" dirty="0" smtClean="0"/>
              <a:t> Afzal </a:t>
            </a:r>
            <a:r>
              <a:rPr lang="en-US" sz="2400" dirty="0" err="1" smtClean="0"/>
              <a:t>Uzmi</a:t>
            </a:r>
            <a:endParaRPr lang="en-US" sz="2400" dirty="0" smtClean="0"/>
          </a:p>
          <a:p>
            <a:r>
              <a:rPr lang="en-US" sz="2400" dirty="0" smtClean="0"/>
              <a:t>Tariq Mahmood </a:t>
            </a:r>
            <a:r>
              <a:rPr lang="en-US" sz="2400" dirty="0" err="1" smtClean="0"/>
              <a:t>Jadoon</a:t>
            </a:r>
            <a:endParaRPr lang="en-US" sz="2400" dirty="0" smtClean="0"/>
          </a:p>
          <a:p>
            <a:r>
              <a:rPr lang="en-US" sz="2400" dirty="0" err="1" smtClean="0"/>
              <a:t>Ihsan</a:t>
            </a:r>
            <a:r>
              <a:rPr lang="en-US" sz="2400" dirty="0" smtClean="0"/>
              <a:t> Ayyub </a:t>
            </a:r>
            <a:r>
              <a:rPr lang="en-US" sz="2400" dirty="0" err="1" smtClean="0"/>
              <a:t>Qazi</a:t>
            </a:r>
            <a:endParaRPr lang="en-US" sz="2400" dirty="0" smtClean="0"/>
          </a:p>
          <a:p>
            <a:r>
              <a:rPr lang="en-US" sz="2400" dirty="0" smtClean="0"/>
              <a:t>Muhamad Fareed </a:t>
            </a:r>
            <a:r>
              <a:rPr lang="en-US" sz="2400" dirty="0" err="1" smtClean="0"/>
              <a:t>Zaffar</a:t>
            </a:r>
            <a:endParaRPr lang="en-US" sz="2400" dirty="0" smtClean="0"/>
          </a:p>
          <a:p>
            <a:r>
              <a:rPr lang="en-US" sz="2400" dirty="0" err="1" smtClean="0"/>
              <a:t>Aamir</a:t>
            </a:r>
            <a:r>
              <a:rPr lang="en-US" sz="2400" dirty="0" smtClean="0"/>
              <a:t> </a:t>
            </a:r>
            <a:r>
              <a:rPr lang="en-US" sz="2400" dirty="0" err="1" smtClean="0"/>
              <a:t>Qayyum</a:t>
            </a:r>
            <a:endParaRPr lang="en-US" sz="2400" dirty="0"/>
          </a:p>
        </p:txBody>
      </p:sp>
      <p:pic>
        <p:nvPicPr>
          <p:cNvPr id="14" name="Picture 2" descr="http://www.rubinet.org/uploads/Projects/b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403" y="0"/>
            <a:ext cx="2819400" cy="2612572"/>
          </a:xfrm>
          <a:prstGeom prst="rect">
            <a:avLst/>
          </a:prstGeom>
          <a:noFill/>
        </p:spPr>
      </p:pic>
      <p:pic>
        <p:nvPicPr>
          <p:cNvPr id="15" name="Picture 2" descr="http://seventy2minutes.com/blog/wp-content/uploads/2012/12/@-pressureU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" y="179696"/>
            <a:ext cx="3528363" cy="22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73" y="4876152"/>
            <a:ext cx="970503" cy="47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651" y="4029728"/>
            <a:ext cx="1495349" cy="84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0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Cutting Electricity Cost For Service Provider Networks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Electricity Cost For Service Provider Networks</dc:title>
  <dc:creator>ismail - [2010]</dc:creator>
  <cp:lastModifiedBy>ismail - [2010]</cp:lastModifiedBy>
  <cp:revision>2</cp:revision>
  <dcterms:created xsi:type="dcterms:W3CDTF">2016-02-10T17:44:48Z</dcterms:created>
  <dcterms:modified xsi:type="dcterms:W3CDTF">2016-02-10T19:45:36Z</dcterms:modified>
</cp:coreProperties>
</file>