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44d33d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44d33d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44d33d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44d33d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44d33d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44d33d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8f79b1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8f79b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44d33d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44d33d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44d33d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44d33d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44d33d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44d33d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44d33d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44d33d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основе системы лежит маркер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с ядрами CPU, GPU, DSP, FPGA любых производителей и архитектур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, поддерживающий произвольную последовательность передач управления между устройствами.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44d33d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44d33d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44d33d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44d33d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44d33d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44d33d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44d33d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44d33d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44d33d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44d33d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44d33d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44d33d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ackbogdanov/AMP-for-ARM/tree/AMP_develo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6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Реализация асимметричного маркерного процессинга на архитектуре keystone 2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03700" cy="22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Евгений Алексеевич </a:t>
            </a:r>
            <a:r>
              <a:rPr lang="en" sz="2400"/>
              <a:t>Богданов</a:t>
            </a:r>
            <a:r>
              <a:rPr lang="en" sz="2400"/>
              <a:t>, 17.Б11-мм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Научный руководитель: д. ф.-м. н., профессор Андрей Николаевич </a:t>
            </a:r>
            <a:r>
              <a:rPr lang="en" sz="2400"/>
              <a:t>Терехов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СПбГУ, матмех 2019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замеров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28350" y="150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Передача 1 пакета 12 байт</a:t>
            </a:r>
            <a:endParaRPr sz="22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3275"/>
            <a:ext cx="8839200" cy="13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 пакетов через MSM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438" y="1074875"/>
            <a:ext cx="246713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замеров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763"/>
            <a:ext cx="8839200" cy="201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случайных величин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975"/>
            <a:ext cx="8839201" cy="139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Расположение программ в различной памяти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9625"/>
            <a:ext cx="8839198" cy="148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Проведено исследование предметной области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Изучена архитектура keystone 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Изучены способы </a:t>
            </a:r>
            <a:r>
              <a:rPr lang="en" sz="2100"/>
              <a:t>взаимодействия</a:t>
            </a:r>
            <a:r>
              <a:rPr lang="en" sz="2100"/>
              <a:t> с платой evmk2h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Обеспечена коммуникация между процессорами ARM и DSP и проведена его временная оценка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Реализована функциональность стека протоколов АМП на языке Си для ядра ARM</a:t>
            </a:r>
            <a:endParaRPr sz="2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https://github.com/jackbogdanov/AMP-for-ARM/tree/AMP_develop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1050"/>
            <a:ext cx="85206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Проблематика разработки ПО для гетерогенных систем: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Отдельная среда проектирования для каждого вида вычислительных ядер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Ручное проектирование коммуникаций между ядрами и общего управления системой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Отсутствие средств отладки на уровне всей системы</a:t>
            </a:r>
            <a:endParaRPr sz="22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</a:t>
            </a:r>
            <a:r>
              <a:rPr lang="en"/>
              <a:t>симметричный маркерный процессинг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31525"/>
            <a:ext cx="85206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Асимметричный маркерный процессинг</a:t>
            </a:r>
            <a:r>
              <a:rPr lang="en"/>
              <a:t> — подход к созданию сложных гетерогенных систем с возможностью организации единой вычислительной среды с унифицированным механизмом передачи управления.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2713150"/>
            <a:ext cx="852060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Основные преимущества АМП: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Позволяет решить указанные проблемы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Поддерживает произвольные вычислительные системы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Обладает общим унифицированным механизмом передачи управления между ядрами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Стек </a:t>
            </a:r>
            <a:r>
              <a:rPr lang="en"/>
              <a:t>протоколов</a:t>
            </a:r>
            <a:r>
              <a:rPr lang="en"/>
              <a:t> АМП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23675" y="1347800"/>
            <a:ext cx="52284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Прикладной уровень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Уровень представления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Транспортный уровень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Сетевой уровень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Физический уровень</a:t>
            </a:r>
            <a:endParaRPr sz="28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и задачи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15325"/>
            <a:ext cx="8520600" cy="4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Цель данной курсовой работы</a:t>
            </a:r>
            <a:r>
              <a:rPr lang="en" sz="2100"/>
              <a:t> — реализация части стека протоколов асимметричного маркерного процессинга для ядра ARM</a:t>
            </a:r>
            <a:endParaRPr sz="21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Задачи:</a:t>
            </a:r>
            <a:endParaRPr sz="2200"/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Исследовать предметную область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Произвести анализ используемых инструментов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Наладить межъядерное общение между архитектурами ARM и DSP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Реализовать физический, сетевой и транспортный уровни из стека протоколов АМП.</a:t>
            </a:r>
            <a:endParaRPr sz="21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Keystone 2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75" y="982000"/>
            <a:ext cx="72598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 </a:t>
            </a:r>
            <a:r>
              <a:rPr lang="en"/>
              <a:t>существующих</a:t>
            </a:r>
            <a:r>
              <a:rPr lang="en"/>
              <a:t> реализаций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85838"/>
            <a:ext cx="85206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Временные замеры на платформе Zybo Zynq-7000</a:t>
            </a:r>
            <a:endParaRPr sz="2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6475"/>
            <a:ext cx="8520601" cy="13487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413750" y="3780200"/>
            <a:ext cx="6316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Значения указаны в наносекундах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 аналогов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29025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Heterogeneous System Architecture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Механизмы </a:t>
            </a:r>
            <a:r>
              <a:rPr lang="en" sz="2500"/>
              <a:t>взаимодействия</a:t>
            </a:r>
            <a:r>
              <a:rPr lang="en" sz="2500"/>
              <a:t> с гетерогенными </a:t>
            </a:r>
            <a:r>
              <a:rPr lang="en" sz="2500"/>
              <a:t>системами</a:t>
            </a:r>
            <a:r>
              <a:rPr lang="en" sz="2500"/>
              <a:t> в современных средах проектирования: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Code Composer Studio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Vivado</a:t>
            </a:r>
            <a:endParaRPr sz="25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АМП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3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Изучение окружения, предоставляемого производителем для работы с платой, а также запуск первых программ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Организация передачи пакетов между ядрами ARM и DSP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Непосредственная реализация протокола лежащего в основе АМП</a:t>
            </a:r>
            <a:endParaRPr sz="22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