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"Анализ потоков системных вызовов ОС Андроид для поиска вредоносных активностей".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смартфоны на базе андройд набирают популярность.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1,5 миллиона активаций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миллиарды установок приложений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Android стала одной из самых используемых операционных систем для смартфонов и планшетов.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широкий спектр возможностей для большей адаптивности приложений, т.е. для улучшения взаимодействия с пользователем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сместили акцент с пк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06da0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06da0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создавать, изменять и удалять файлы, принадлежащие другим приложениям.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управлять телефонными вызовами,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принимать, отправлять и удалять сообщения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уязвимость сервисов оповещений от банка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удалённого доступа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т.е. похищать личную информацию, деньги с лицевых счетов пользователя, а также причинить вред мобильному устройству, данным и приложениям, находящимся на нём.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сторонних приложений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Play Protect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не имеют надлежащих механизмов для защиты от вредоносных активностей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при написании вредоноса разработчики смотрят на обе части антивирусного по: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анализатора и монитора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обычно сигнатурными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Что нам в них не нравится?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выпускаем другую версию + онлайн сервисы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У антивирусных мониторов - высокий процент ложных срабатываний, а также сильно нагружают систему.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        я хочу предложить решение - анализировать потоки программ непосредственно на самом низком уровне - на уровне системных вызовов к ядру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стоит отметить, несколько лет назад была представлена работа КОДА - антивирус для ос windows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моя работа - это ответ на вопрос можно ли использовать данную технологию на ос андройд, а также предоставить данные для более глубокого анализа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06da07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06da07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данной работы заключается в разработке специализированного ПО, нацеленного на мониторинг поведения Android приложений, сбор необходимой для анализа информации и выявление приложений, которые нарушают предопределенную политику безопасности.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06da07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06da07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сбора данных в основном были использованы технологии Android Open Source Project. AOSP был выбран, как источник всех исходных кодов, включая кросс-компилятор, эмулятор, отладчик, а также исходный код ядра и образов мобильных устройств для тестирования.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Android emulator, взятый из репозиториев AOSP отвечает всем требуемым характеристикам, а именно: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Имеет гибкую настройку запуска (без графической оболочки, без сохранения снимков состояний при выключении, вывод сообщений ядра в окно терминала).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 помощью AVD (Android Device Manager, в комплекте Android Studio) можно создать телефон любой архитектуры процессора, версии api, графическим разрешением.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Эмулирует архитектуру реального устройства — arm.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Специализированным ядром для Android emulator является Goldfish kernel, идущий вместе с образом мобильного устройства, но существует также возможность скомпилировать собственное ядро, что и было нам нужно. Ядро Goldfish kernel также было взято из репозиториев AOSP.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потому что данный механизм анализа и отладки процессов встроен в ядро Linux на уровне ассемблера, т.е. при обработке системного вызова проверяется флаг отладки, что позволяет минимизировать нагрузку на производительность системы, а также потому что он предоставляет удобный апи для чтения полученной информации.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06da07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06da07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анализа был выбран первичный анализ, а именно: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4.1 Интенсивность вызовов различных процессов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каждого анализируемого процесса подсчитывается общее количество системных вызовов, а затем вычисляется количество вызовов в единицу времени.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4.2 Статистика по видам вызовов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каждом исследуемом процессе системные вызовы группируются и подсчитываются.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4.3 Схожесть цепочек (n-граммы)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сравнения последовательностей по распределению частот вызовов был выбран алгоритм сравнения по n-граммам, описанный Стефани Форрест[9]. В качестве критерия схожести было решено искать пересечения n-грамм вызовов. Для поиска минимальной энтропии модели n для анализа берется от 2 до 12.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полученных цепочек выделяются словари n-грамм, а после они пресекаются, как множества, тем самым сравнивается, насколько эти словари похожи, и как часто появляются вызовы с одинаковым контекстом. Из полученных кортежей n-грамм вредоносных и безобидных приложений составляются контрольные множества, которые используются для определения степени опасности контрольных приложений, которые в анализе не уча</a:t>
            </a:r>
            <a:r>
              <a:rPr lang="ru"/>
              <a:t>ствовали.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db6cd0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db6cd0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процессе тестирования были собраны трассы системных вызовов более 30 вредоносных приложений, взятых из открытых источников[3] и более 10 системных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принцип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каждая точка входа в приложение, были созданы различные условия запуска и работы приложений.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одну минуту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пользовательской активности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db6cd0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db6cd0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вредоносные от 5 до 10 тысяч системных вызовов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суммарно около 60 тысяч обращений к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Анализ статистики вызвов показал, что вредоносные программы одного семейства схожи(график)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скорость генерации вызовов различна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Интенсивность **75 до 110** /сек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fd940d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fd940d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n-грамм потоков системных вызовов приложений, принадлежащих к семейству JSMSers,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показал совпадение в 54 и 115 кортежей соответственно.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Аналогично были проанализированы более 10 безвредных и системных приложений.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Эмпирическим методом было выявлено,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наименьшая энтропия модели достигается при построении анализа на n-граммах с n=5.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Результаты работы показали(см. Граф. 2),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данная модель определяет вредоносные приложения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рабочей характеристикой приёмника 80%.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этом точность составляет 73% при пороге в 75%.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068bc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068bc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 данный момент разработан конвейер программ для сбора и анализа последовательностей номеров системных вызовов из полученных трасс.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       Эффективность предложенного фреймворка была подтверждена тестированием на специально собранном ядре Linux, позволяющим снимать трассы системных вызовов, где он показал несущественную нагрузку на производительность системы.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Анализ потоков системных вызовов ОС Андроид для поиска вредоносных активностей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Черепанов Алексей Олегович, 371 группа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Научный руководитель: Ханов Артур Рафаэльевич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МатМех, СПбГУ, 2019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Гибкость ОС Android даёт широкие возможности авторам вредоносного ПО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Отсутствие проверки приложений, скачанных из недоверенных источников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Антивирусное ПО состоит из: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анализатора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сигнатурный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эвристический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монитора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Провести обзор существующих исследований в области мониторинга активности процессов на платформе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Изучить</a:t>
            </a:r>
            <a:r>
              <a:rPr lang="ru"/>
              <a:t> архитектуру ядра Linux для ОС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Освоить технологию получения трасс системных вызовов ядра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Собрать и протестировать специализированное ядро Linux, позволяющее вести запись трасс системных вызовов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Разработать конвейер программ для анализа последовательностей номеров системных вызовов из полученных трасс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Полученным инструментом проанализировать собранные данные и выявить паттерны поведения вредоносных программ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Сбор данных</a:t>
            </a:r>
            <a:endParaRPr sz="3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60875"/>
            <a:ext cx="48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Android Open Source Project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Ядро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" sz="1800"/>
              <a:t>Goldfish kernel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Кросс-компилятор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Отладчик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Образы мобильных устройств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Среда тестирования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Физическое устройство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Эмулятор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" sz="1800"/>
              <a:t>Genymotion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ru" sz="1800"/>
              <a:t>BlueStacks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ru" sz="1800"/>
              <a:t>Android emulator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883700" y="11322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Трассировщики</a:t>
            </a:r>
            <a:endParaRPr b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strace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kprobes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ptrace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perf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ru" sz="1800"/>
              <a:t>ftrace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Анализ данных</a:t>
            </a:r>
            <a:endParaRPr sz="30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Интенсивность вызовов различных процессов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Статистика по видам вызовов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Схожесть цепочек (n-граммы)</a:t>
            </a:r>
            <a:endParaRPr sz="24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961"/>
            <a:ext cx="9143999" cy="359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70" y="43337"/>
            <a:ext cx="4147480" cy="50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375"/>
            <a:ext cx="4218551" cy="51161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1481600" y="263500"/>
            <a:ext cx="25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com.romaticpost</a:t>
            </a:r>
            <a:endParaRPr sz="1800"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6403225" y="263500"/>
            <a:ext cx="25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com.imagepets</a:t>
            </a:r>
            <a:endParaRPr sz="18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991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450" y="119538"/>
            <a:ext cx="6883107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Проведён </a:t>
            </a:r>
            <a:r>
              <a:rPr lang="ru"/>
              <a:t>обзор существующих исследований в области мониторинга активности процессов на платформе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Изучена архитектура ядра Linux для ОС Android в рамках поставленной проблемы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Освоена технология получения трасс системных вызовов ядра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Собрано и протестировано специализированное ядро Linux, позволяющее вести запись трасс системных вызовов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Разработан конвейер программ для анализа последовательностей номеров системных вызовов из полученных трасс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Проведены тесты на вредоносных и системных приложениях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