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ed4724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ed4724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Введение</a:t>
            </a:r>
            <a:br>
              <a:rPr b="1" lang="ru">
                <a:solidFill>
                  <a:schemeClr val="dk1"/>
                </a:solidFill>
              </a:rPr>
            </a:br>
            <a:r>
              <a:rPr b="1" lang="ru">
                <a:solidFill>
                  <a:schemeClr val="dk1"/>
                </a:solidFill>
              </a:rPr>
              <a:t>	</a:t>
            </a:r>
            <a:r>
              <a:rPr lang="ru">
                <a:solidFill>
                  <a:schemeClr val="dk1"/>
                </a:solidFill>
              </a:rPr>
              <a:t>Визуализация — один из самых эффективных инструментов представления данных для экспертного анализа. Она помогает наглядно отследить основные тенденции, зависимости, отклонения и принять правильные решения на основе имеющейся информации. В ПО для цифровой экспертизы подсистема визуализации данных является одной из важнейших, т.к необходимо наиболее информативно отображать большие объемы данных.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	Граф связей — важный элемент визуализации данных в криминалистическом анализе. Визуализация, отражающая структуру графа, даст криминалисту больше информации об обнаруженных контактах и их взаимодействиях. Одним из главных методов для достижения этой цели является выделение сообществ в графе взаимодействий.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Помимо наглядности визуального представления важным техническим требованием является эффективное хранение и преобразование графа. Выбранный формат должен позволять проводить фильтрацию вершин и рёбер. Для этого можно хранить его в базе данных. Необходимо описать структуру графа связей в терминах выбранной СУБД и реализовать преобразования полученного графа с помощью её возможностей.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ed47240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ed47240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Постановка задачи</a:t>
            </a:r>
            <a:br>
              <a:rPr b="1" lang="ru">
                <a:solidFill>
                  <a:schemeClr val="dk1"/>
                </a:solidFill>
              </a:rPr>
            </a:br>
            <a:r>
              <a:rPr b="1" lang="ru">
                <a:solidFill>
                  <a:schemeClr val="dk1"/>
                </a:solidFill>
              </a:rPr>
              <a:t>	</a:t>
            </a:r>
            <a:r>
              <a:rPr lang="ru">
                <a:solidFill>
                  <a:schemeClr val="dk1"/>
                </a:solidFill>
              </a:rPr>
              <a:t>Цель работы - оптимизировать хранение и работу с графом связей для быстрой фильтрации и выделения сообществ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	Для достижения цели были поставлены следующие задачи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Выбрать алгоритм выделения сообществ в социальном графе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Научиться эффективно использовать возможности графовой СУБД. Для этого необходимо: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</a:rPr>
              <a:t>Выбрать оптимальную для достижения цели работы СУБД;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</a:rPr>
              <a:t>Исследовать различные подходы обработке больших графов для выбранной СУБД;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</a:rPr>
              <a:t>Выбрать наилучший из них и реализовать его.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Реализовать алгоритм с использованием графовой СУБД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Сравнить время работы реализации алгоритма выделения сообществ при хранении графа в графовой СУБД и SQLite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Полученные результаты планируется использовать для визуализации графа связей в продукте Belkasoft Evidence Center, предназначенного для проведения цифрового криминалистического анализа.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ed47240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ed47240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Графовая база данных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 реализации работы Куликова Егора для хранения графа была использована СУБД SQLite, что в процессе промышленной эксплуатации оказалось неудобным: моделирование графа в реляционной СУБД не обладало достаточной мощностью для фильтрации и взятия подграфов, а получаемый при разработке код было сложно поддерживать. Было принято решение обратить внимание на СУБД с поддержкой графов на уровне архитектуры базы. Одной из таких СУБД является Neo4j. Данная система была выбрана из следующих соображений: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Кроссплатформенность (написана для JVM)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хранение данных в специальном приспособленном для графов формате, что оптимальнее моделирования их структуры средствами реляционной СУБД;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технология активно развивается и используется. Первый выпуск — 2007 год, клиенты: Adobe, Microsoft, Ibm, eBay, NASA и др.;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интерфейс программирования приложений для СУБД реализован для многих языков программирования и платформ, в том числе .Net;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в СУБД используется собственный язык запросов и манипулирования данными — Cypher, который содержит шаблоны для описания вершин и рёбер;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наличие открытой Community версии.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	Также в работе Priya, Rashmi, "RETAIL DATA ANALYTICS USING GRAPH DATABASE" (2018) были сделаны выводы о том, что Neo4j оказалась очень эффективной в обработке больших наборов данных (“Neo4j graph database was very efficient in handling huge datasets”).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ed47240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ed47240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Вставка в базу данных</a:t>
            </a:r>
            <a:br>
              <a:rPr b="1"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	Вставка в базу данных оказалась достаточно медленной операцией: время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вставки с помощью запросов Create - создать и Merge - создать, если не существует полного графа, содержащего 140 вершин (19_600 рёбер), составляет около полутора минут. В официальной документации вопрос о эффективной вставке большого объёма данных не освещён. Поэтому было принято решение выделить различные методы вставки и оценить их. На официальном форуме Neo4j и StackOverflow данный вопрос поднимался, однако о достоверности ответов ничего сказать нельзя, так как они не сопровождались результатами тестов. Поэтому было принято решение выделить возможные способы вставки в базу данных и провести тестирование.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Методы 1 и 2 требуют создания файла с импортируемыми данными. Такие методы подойдут для работы с большими объёмами данных, когда необходимо выполнять сложные запросы к базе;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Метод 3 также требует создания файла с импортируемыми данными, также он требует управления транзакциями и контроля за deadlock’ами;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Метод 4 подходит при редких вставках больших объёмов данных, так как требует остановки сервера базы, что делает её недоступной для запросов;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Метод 5 удобен при написании приложений под JVM, которым не требуется оперировать большими объёмами данных и выполнять сложные запросы к ним;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Метод 6 не обладает ни хорошей производительностью, ни удобством использования.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ed47240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ed47240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Для кластеризации графа будет применено совместное использование алгоритмов Scaled community detection (Prat-Perez) и Louvain-метода. Такой алгоритм был предложен Куликовым Егором. Достоинства такого подхода заключаются в том. что он позволяет получать разбиения, достаточно близкие к тем, которые хотели бы использовать в своей работе эксперты-криминалисты, в то же время такая схема уточнения оказывается наименее трудоёмкой с точки зрения производительности. Также важным плюсом такого подхода является опциональное выделение внутри крупных сообществ более мелких, что важно для визуализации структуры социального графа.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ed47240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ed47240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Реализация</a:t>
            </a:r>
            <a:br>
              <a:rPr b="1" lang="ru">
                <a:solidFill>
                  <a:schemeClr val="dk1"/>
                </a:solidFill>
              </a:rPr>
            </a:br>
            <a:r>
              <a:rPr b="1" lang="ru">
                <a:solidFill>
                  <a:schemeClr val="dk1"/>
                </a:solidFill>
              </a:rPr>
              <a:t>	</a:t>
            </a:r>
            <a:r>
              <a:rPr lang="ru">
                <a:solidFill>
                  <a:schemeClr val="dk1"/>
                </a:solidFill>
              </a:rPr>
              <a:t>Реализацию выбранного алгоритма было решено делать как расширение официальной библиотеки алгоритмов для Neo4j (набор процедур выполняемых на сервере БД). Мотивацией такого выбора является: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	Выполнение кода на сервере БД, т.е не возникает необходимости получать данные с сервера с помощью запроса, и записи их обратно.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	Такой подход позволяет абстрагироваться от взаимодействия с API СУБД (например в библиотеке реализована выборка нужного подграфа, т.е множества вершин и рёбер, к которому необходимо применить алгоритм). Библиотека также содержит различные классы представления графов, которые отвечают разным требованиям, так, например, один из классов позволяет взаимодействовать с очень большими графами (до 64 терабайт на рёбра - порядка 10^12 рёбер).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Библиотека уже содержит алгоритмы, которые можно адаптировать для реализации выбранного алгоритма (Например, вычисление Clustering Coefficient, Louvain - метод). Причём в статье Priya, Rashmi, "RETAIL DATA ANALYTICS USING GRAPH DATABASE" описано, что Louvain-метод из библиотеки оказался быстрее собственной реализации автора.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	Главным минусом такого подхода является наличие документации только по использованию библиотеки, но не по её расширению.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ed4724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ed4724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Результаты</a:t>
            </a:r>
            <a:br>
              <a:rPr b="1"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	Достигнутые:</a:t>
            </a:r>
            <a:endParaRPr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Изучен алгоритм выделения сообществ, Изучена реализация алгоритма выделения сообществ с хранилищем графа на базе SQLite</a:t>
            </a:r>
            <a:endParaRPr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Реализованы подходы для вставки данных в базу</a:t>
            </a:r>
            <a:endParaRPr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Реализована тестирующая система для сравнения производительности этих подходов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Необходимо доделать:</a:t>
            </a:r>
            <a:endParaRPr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Реализовать выбранный алгоритм в рамках библиотеки для Neo4j</a:t>
            </a:r>
            <a:endParaRPr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Подготовить датасет из реальных и синтетических графов, провести тестирование, оценить результаты и выбрать наиболее подходящий метод вставки в БД.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4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Кластеризация социального графа с использованием графовой базы данных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Кутуев Владимир Александрович,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371 группа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Научный руководитель: доц. , к.т.н. Литвинов Юрий Викторович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Консультант: Тимофеев Никита Михайлович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08900" y="4722200"/>
            <a:ext cx="2326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СПбГУ 2019 г.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9725"/>
            <a:ext cx="3526376" cy="267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7740" y="1779725"/>
            <a:ext cx="4756258" cy="26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3100" y="1305725"/>
            <a:ext cx="3367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Необработанный граф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420222" y="1305725"/>
            <a:ext cx="55713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Раскладка с выделенными сообществами</a:t>
            </a:r>
            <a:endParaRPr sz="1800"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Постановка задачи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Цель — оптимизировать хранение и работу с графом связей для быстрой фильтрации и выделения сообществ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Задачи: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Выбрать алгоритм выделения сообществ в социальном графе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Научиться эффективно использовать возможности графовой СУБД. Для этого необходимо: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Выбрать оптимальную для достижения цели работы СУБД;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Исследовать различные подходы к созданию и обновлению графов с большим количеством вершин и рёбер для выбранной СУБД;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Выбрать наилучший из них и реализовать его.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Реализовать выбранный алгоритм с использованием графовой СУБД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Графовая база данных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771475"/>
            <a:ext cx="85206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Neo4j: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первый выпуск - 2007 год, клиенты: Adobe, Microsoft, IBM, eBay, NASA, и др.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хранение данные в специальном формате приспособленном для графов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интерфейс программирования приложений для СУБД реализован для многих языков программирования в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в СУБД используется собственный язык запросов и манипулирования данными — Cypher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наличие открытой Community версии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Исследование применения Neo4j для анализа данных</a:t>
            </a:r>
            <a:br>
              <a:rPr lang="ru">
                <a:latin typeface="Roboto"/>
                <a:ea typeface="Roboto"/>
                <a:cs typeface="Roboto"/>
                <a:sym typeface="Roboto"/>
              </a:rPr>
            </a:br>
            <a:r>
              <a:rPr lang="ru" sz="1600">
                <a:latin typeface="Roboto"/>
                <a:ea typeface="Roboto"/>
                <a:cs typeface="Roboto"/>
                <a:sym typeface="Roboto"/>
              </a:rPr>
              <a:t>Priya, Rashmi, "RETAIL DATA ANALYTICS USING GRAPH DATABASE" (2018). Theses and Dissertations--Computer Science. 67. https://uknowledge.uky.edu/cs_etds/67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Вставка в базу данных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Импорт данных из CSV файла, используя запрос “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LOAD CSV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”.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Использование аналогичного подходу LoadCsv метода “LOAD CSV”. библиотеки процедур для Neo4j — Apoc.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Написание своих процедур для Neo4j, ориентированных на вставку данных в базу.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Выполнение вставки с использованием специального метода, описанного в документации к одной из прошлых версий БД, основывающийся на приостановке сервера БД и использования специального API для вставки.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Использование встраиваемой версии БД.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Комбинирование подходов 4 и 5.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Алгоритм кластеризации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Выделение сообществ Scalable community detection алгоритмом.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Создание мультиграфа “стяжкой всех вершин сообщества” в одну вершину мультиграфа.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Применение Louvain-метод к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мультиграфу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Реализация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Преимущества реализации алгоритма в библиотеке алгоритмов Neo4j: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Исполнение алгоритма на сервере базы данных.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Имеется инфраструктура, для хранения графов и их обработки.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библиотеке применяется множество подходов для эффективной работы алгоритмов, которые могут быть полезны при реализации выбранного алгоритма выделения сообществ.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Результаты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рамках работы были выполнены следующие задачи: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Выбран алгоритм выделения сообществ в социальном графе;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Выбрана СУБД для оптимизации хранения и обработки графа связей;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Для выбранной СУБД исследованы различные подходы к вставке в базу больших графов;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Проведено сравнение данных подходов;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Реализован алгоритм кластеризации графа с использованием графовой СУБД.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