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305" r:id="rId21"/>
    <p:sldId id="292" r:id="rId22"/>
    <p:sldId id="302" r:id="rId23"/>
    <p:sldId id="276" r:id="rId24"/>
    <p:sldId id="277" r:id="rId25"/>
    <p:sldId id="308" r:id="rId26"/>
    <p:sldId id="306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2.png"/><Relationship Id="rId7" Type="http://schemas.openxmlformats.org/officeDocument/2006/relationships/customXml" Target="../ink/ink5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1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1.xml"/><Relationship Id="rId4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/>
          </a:bodyPr>
          <a:lstStyle/>
          <a:p>
            <a:r>
              <a:rPr lang="en-US" sz="1800" b="1" dirty="0"/>
              <a:t>Duplicate transactions</a:t>
            </a:r>
            <a:r>
              <a:rPr lang="en-US" sz="2000" b="1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Feature Importance 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094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926-CA38-A84E-A978-95FDC357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Improvement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51E64-AFEF-BD4B-917F-ED42281D9C35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Adding new features. Use existing attributes and create new ones (Feature engineering)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Up-sample minority class (we would have more data to train)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Github</a:t>
            </a:r>
            <a:br/>
            <a:endParaRPr/>
          </a:p>
        </p:txBody>
      </p:sp>
      <p:pic>
        <p:nvPicPr>
          <p:cNvPr id="342" name="Screen Shot 2020-05-12 at 15.06.59.png" descr="Screen Shot 2020-05-12 at 15.06.59.png"/>
          <p:cNvPicPr>
            <a:picLocks noChangeAspect="1"/>
          </p:cNvPicPr>
          <p:nvPr/>
        </p:nvPicPr>
        <p:blipFill>
          <a:blip r:embed="rId2"/>
          <a:srcRect l="22299" r="2950"/>
          <a:stretch>
            <a:fillRect/>
          </a:stretch>
        </p:blipFill>
        <p:spPr>
          <a:xfrm>
            <a:off x="2359024" y="1355040"/>
            <a:ext cx="4643716" cy="46173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841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DE3C-F192-B941-8C49-D21A31C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9156"/>
            <a:ext cx="7886700" cy="1325563"/>
          </a:xfrm>
        </p:spPr>
        <p:txBody>
          <a:bodyPr/>
          <a:lstStyle/>
          <a:p>
            <a:r>
              <a:rPr lang="en-US" dirty="0"/>
              <a:t>Git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7E0B-9807-1541-839F-40048EE3350C}"/>
              </a:ext>
            </a:extLst>
          </p:cNvPr>
          <p:cNvSpPr txBox="1"/>
          <p:nvPr/>
        </p:nvSpPr>
        <p:spPr>
          <a:xfrm rot="16200000">
            <a:off x="5527994" y="5388603"/>
            <a:ext cx="49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Ayub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31DDD-4F40-A646-A815-D662D94C3C34}"/>
              </a:ext>
            </a:extLst>
          </p:cNvPr>
          <p:cNvSpPr txBox="1"/>
          <p:nvPr/>
        </p:nvSpPr>
        <p:spPr>
          <a:xfrm rot="16200000">
            <a:off x="5702511" y="6214765"/>
            <a:ext cx="638743" cy="2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marjan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03A8-1449-454E-B095-E19DFA52087F}"/>
              </a:ext>
            </a:extLst>
          </p:cNvPr>
          <p:cNvSpPr txBox="1"/>
          <p:nvPr/>
        </p:nvSpPr>
        <p:spPr>
          <a:xfrm rot="16200000">
            <a:off x="6541477" y="5636941"/>
            <a:ext cx="68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maryam</a:t>
            </a:r>
            <a:endParaRPr lang="en-US" sz="1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39483-88FF-A844-9B81-F88F5730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91223"/>
            <a:ext cx="7886700" cy="2476193"/>
          </a:xfr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D03BB1-4482-044B-B0CC-67010CC8437B}"/>
              </a:ext>
            </a:extLst>
          </p:cNvPr>
          <p:cNvCxnSpPr>
            <a:endCxn id="7" idx="3"/>
          </p:cNvCxnSpPr>
          <p:nvPr/>
        </p:nvCxnSpPr>
        <p:spPr>
          <a:xfrm>
            <a:off x="5776332" y="4915651"/>
            <a:ext cx="1" cy="3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B77806-F314-A445-9EEE-9E66F74971AB}"/>
              </a:ext>
            </a:extLst>
          </p:cNvPr>
          <p:cNvCxnSpPr>
            <a:endCxn id="12" idx="3"/>
          </p:cNvCxnSpPr>
          <p:nvPr/>
        </p:nvCxnSpPr>
        <p:spPr>
          <a:xfrm>
            <a:off x="6021882" y="4915651"/>
            <a:ext cx="1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E89EED-0A84-FD4C-851F-117AE260E0B6}"/>
              </a:ext>
            </a:extLst>
          </p:cNvPr>
          <p:cNvCxnSpPr>
            <a:endCxn id="12" idx="3"/>
          </p:cNvCxnSpPr>
          <p:nvPr/>
        </p:nvCxnSpPr>
        <p:spPr>
          <a:xfrm flipH="1">
            <a:off x="6021883" y="4915651"/>
            <a:ext cx="537413" cy="11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EA711-3718-9A4C-BD3D-951A6BCA4E30}"/>
              </a:ext>
            </a:extLst>
          </p:cNvPr>
          <p:cNvCxnSpPr/>
          <p:nvPr/>
        </p:nvCxnSpPr>
        <p:spPr>
          <a:xfrm>
            <a:off x="6276127" y="4915651"/>
            <a:ext cx="601343" cy="61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0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Data exploration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2979"/>
            <a:ext cx="932229" cy="704088"/>
          </a:xfrm>
        </p:spPr>
        <p:txBody>
          <a:bodyPr>
            <a:normAutofit/>
          </a:bodyPr>
          <a:lstStyle/>
          <a:p>
            <a:r>
              <a:rPr lang="en-US" sz="2800" b="1" dirty="0"/>
              <a:t>Data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1305341"/>
            <a:ext cx="7886700" cy="1025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479871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485548" y="3317488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023431-9467-ED43-99C6-4C8784DCB7B2}"/>
              </a:ext>
            </a:extLst>
          </p:cNvPr>
          <p:cNvSpPr txBox="1"/>
          <p:nvPr/>
        </p:nvSpPr>
        <p:spPr>
          <a:xfrm>
            <a:off x="441837" y="645267"/>
            <a:ext cx="247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499414"/>
            <a:ext cx="2788178" cy="627760"/>
          </a:xfrm>
        </p:spPr>
        <p:txBody>
          <a:bodyPr>
            <a:normAutofit/>
          </a:bodyPr>
          <a:lstStyle/>
          <a:p>
            <a:r>
              <a:rPr lang="en-US" sz="24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1755</Words>
  <Application>Microsoft Macintosh PowerPoint</Application>
  <PresentationFormat>On-screen Show (4:3)</PresentationFormat>
  <Paragraphs>335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Identifying Fraudulent Credit Card Transaction       Marjan Rezvani Ayub ali Sarker  Maryam Akrami </vt:lpstr>
      <vt:lpstr>Outline:</vt:lpstr>
      <vt:lpstr>Problem statement:</vt:lpstr>
      <vt:lpstr>Data exploration</vt:lpstr>
      <vt:lpstr>Handling missing values: </vt:lpstr>
      <vt:lpstr>Data</vt:lpstr>
      <vt:lpstr>PowerPoint Presentation</vt:lpstr>
      <vt:lpstr>PowerPoint Presentation</vt:lpstr>
      <vt:lpstr>Data analysis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Model Improvement Suggestions</vt:lpstr>
      <vt:lpstr>Github </vt:lpstr>
      <vt:lpstr>Git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3</cp:revision>
  <dcterms:created xsi:type="dcterms:W3CDTF">2020-05-12T20:29:36Z</dcterms:created>
  <dcterms:modified xsi:type="dcterms:W3CDTF">2020-05-12T20:49:08Z</dcterms:modified>
</cp:coreProperties>
</file>