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4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1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36FB-7F09-4786-A09E-EE49F176C796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2269-2BA7-4AD8-BE7C-564BD0BC7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yos.net/" TargetMode="External"/><Relationship Id="rId2" Type="http://schemas.openxmlformats.org/officeDocument/2006/relationships/hyperlink" Target="http://blog.vyo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yos.net/wiki/FAQ" TargetMode="External"/><Relationship Id="rId5" Type="http://schemas.openxmlformats.org/officeDocument/2006/relationships/hyperlink" Target="http://vyos.net/wiki" TargetMode="External"/><Relationship Id="rId4" Type="http://schemas.openxmlformats.org/officeDocument/2006/relationships/hyperlink" Target="http://github.com/vyo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</a:t>
            </a:r>
            <a:r>
              <a:rPr lang="en-US" dirty="0" smtClean="0">
                <a:hlinkClick r:id="rId2"/>
              </a:rPr>
              <a:t>http://blog.vyos.net/</a:t>
            </a:r>
            <a:endParaRPr lang="en-US" dirty="0" smtClean="0"/>
          </a:p>
          <a:p>
            <a:r>
              <a:rPr lang="en-US" dirty="0" err="1" smtClean="0"/>
              <a:t>WebSite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http://vyos.net/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http://github.com/vyos/</a:t>
            </a:r>
            <a:endParaRPr lang="en-US" dirty="0" smtClean="0"/>
          </a:p>
          <a:p>
            <a:r>
              <a:rPr lang="en-US" dirty="0" err="1" smtClean="0"/>
              <a:t>WiKi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http://vyos.net/wiki</a:t>
            </a:r>
            <a:endParaRPr lang="en-US" dirty="0" smtClean="0"/>
          </a:p>
          <a:p>
            <a:r>
              <a:rPr lang="en-US" dirty="0" smtClean="0"/>
              <a:t>FAQ </a:t>
            </a:r>
            <a:r>
              <a:rPr lang="en-US" dirty="0" smtClean="0">
                <a:hlinkClick r:id="rId6"/>
              </a:rPr>
              <a:t>http://vyos.net/wiki/FAQ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Hardware Resource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39312"/>
              </p:ext>
            </p:extLst>
          </p:nvPr>
        </p:nvGraphicFramePr>
        <p:xfrm>
          <a:off x="1964038" y="2938391"/>
          <a:ext cx="81279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3GB or more</a:t>
                      </a:r>
                      <a:r>
                        <a:rPr lang="en-US" baseline="0" dirty="0" smtClean="0"/>
                        <a:t> based on usage (if you have cache or need image upgrade)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512MB or more</a:t>
                      </a:r>
                    </a:p>
                    <a:p>
                      <a:r>
                        <a:rPr lang="en-US" dirty="0" smtClean="0"/>
                        <a:t>Based on usage (high</a:t>
                      </a:r>
                      <a:r>
                        <a:rPr lang="en-US" baseline="0" dirty="0" smtClean="0"/>
                        <a:t> concurrency on </a:t>
                      </a:r>
                      <a:r>
                        <a:rPr lang="en-US" baseline="0" dirty="0" err="1" smtClean="0"/>
                        <a:t>nat</a:t>
                      </a:r>
                      <a:r>
                        <a:rPr lang="en-US" baseline="0" dirty="0" smtClean="0"/>
                        <a:t>, cache, </a:t>
                      </a:r>
                      <a:r>
                        <a:rPr lang="en-US" baseline="0" dirty="0" err="1" smtClean="0"/>
                        <a:t>vpn</a:t>
                      </a:r>
                      <a:r>
                        <a:rPr lang="en-US" baseline="0" smtClean="0"/>
                        <a:t>, …</a:t>
                      </a:r>
                      <a:r>
                        <a:rPr lang="en-US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6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2015-05-26T21:20:41Z</dcterms:created>
  <dcterms:modified xsi:type="dcterms:W3CDTF">2015-05-26T21:57:40Z</dcterms:modified>
</cp:coreProperties>
</file>