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notesMasterIdLst>
    <p:notesMasterId r:id="rId24"/>
  </p:notesMasterIdLst>
  <p:sldIdLst>
    <p:sldId id="256" r:id="rId2"/>
    <p:sldId id="258" r:id="rId3"/>
    <p:sldId id="257" r:id="rId4"/>
    <p:sldId id="259" r:id="rId5"/>
    <p:sldId id="284" r:id="rId6"/>
    <p:sldId id="262" r:id="rId7"/>
    <p:sldId id="287" r:id="rId8"/>
    <p:sldId id="269" r:id="rId9"/>
    <p:sldId id="271" r:id="rId10"/>
    <p:sldId id="285" r:id="rId11"/>
    <p:sldId id="286" r:id="rId12"/>
    <p:sldId id="272" r:id="rId13"/>
    <p:sldId id="273" r:id="rId14"/>
    <p:sldId id="274" r:id="rId15"/>
    <p:sldId id="275" r:id="rId16"/>
    <p:sldId id="276" r:id="rId17"/>
    <p:sldId id="278" r:id="rId18"/>
    <p:sldId id="279" r:id="rId19"/>
    <p:sldId id="280" r:id="rId20"/>
    <p:sldId id="282" r:id="rId21"/>
    <p:sldId id="281" r:id="rId22"/>
    <p:sldId id="28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5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 Id="rId4" Type="http://schemas.openxmlformats.org/officeDocument/2006/relationships/image" Target="../media/image10.png"/></Relationships>
</file>

<file path=ppt/diagrams/_rels/data7.xml.rels><?xml version="1.0" encoding="UTF-8" standalone="yes"?>
<Relationships xmlns="http://schemas.openxmlformats.org/package/2006/relationships"><Relationship Id="rId1" Type="http://schemas.openxmlformats.org/officeDocument/2006/relationships/image" Target="../media/image15.png"/></Relationships>
</file>

<file path=ppt/diagrams/_rels/drawing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 Id="rId4" Type="http://schemas.openxmlformats.org/officeDocument/2006/relationships/image" Target="../media/image10.png"/></Relationships>
</file>

<file path=ppt/diagrams/_rels/drawing7.xml.rels><?xml version="1.0" encoding="UTF-8" standalone="yes"?>
<Relationships xmlns="http://schemas.openxmlformats.org/package/2006/relationships"><Relationship Id="rId1"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EAC632-5C5E-4890-AA9D-6B671987E1A1}" type="doc">
      <dgm:prSet loTypeId="urn:microsoft.com/office/officeart/2005/8/layout/cycle8" loCatId="cycle" qsTypeId="urn:microsoft.com/office/officeart/2005/8/quickstyle/simple1" qsCatId="simple" csTypeId="urn:microsoft.com/office/officeart/2005/8/colors/accent1_2" csCatId="accent1" phldr="1"/>
      <dgm:spPr/>
    </dgm:pt>
    <dgm:pt modelId="{8A1D9586-F500-4011-9D56-1FA629F5045E}">
      <dgm:prSet phldrT="[Text]"/>
      <dgm:spPr/>
      <dgm:t>
        <a:bodyPr/>
        <a:lstStyle/>
        <a:p>
          <a:r>
            <a:rPr lang="en-US" dirty="0" smtClean="0"/>
            <a:t>Objective and Scope</a:t>
          </a:r>
          <a:endParaRPr lang="en-US" dirty="0"/>
        </a:p>
      </dgm:t>
    </dgm:pt>
    <dgm:pt modelId="{1F08DAD8-4ECC-419F-8A2A-6B1F17270530}" type="parTrans" cxnId="{21775F7D-7B8D-4106-98F8-EEB4F6A2D635}">
      <dgm:prSet/>
      <dgm:spPr/>
      <dgm:t>
        <a:bodyPr/>
        <a:lstStyle/>
        <a:p>
          <a:endParaRPr lang="en-US"/>
        </a:p>
      </dgm:t>
    </dgm:pt>
    <dgm:pt modelId="{AD858A67-2C26-4AFC-9DA4-63040F17D8F4}" type="sibTrans" cxnId="{21775F7D-7B8D-4106-98F8-EEB4F6A2D635}">
      <dgm:prSet/>
      <dgm:spPr/>
      <dgm:t>
        <a:bodyPr/>
        <a:lstStyle/>
        <a:p>
          <a:endParaRPr lang="en-US"/>
        </a:p>
      </dgm:t>
    </dgm:pt>
    <dgm:pt modelId="{A67F1E7A-A40E-46FD-A802-E690D40BF4B9}">
      <dgm:prSet/>
      <dgm:spPr/>
      <dgm:t>
        <a:bodyPr/>
        <a:lstStyle/>
        <a:p>
          <a:r>
            <a:rPr lang="en-US" smtClean="0"/>
            <a:t>Problem Statement</a:t>
          </a:r>
          <a:endParaRPr lang="en-US" dirty="0" smtClean="0"/>
        </a:p>
      </dgm:t>
    </dgm:pt>
    <dgm:pt modelId="{BE28F297-C5C9-4F7C-BE56-B89417EBE91C}" type="parTrans" cxnId="{8EE03378-6379-4CE6-8988-D7CE7E5B024B}">
      <dgm:prSet/>
      <dgm:spPr/>
      <dgm:t>
        <a:bodyPr/>
        <a:lstStyle/>
        <a:p>
          <a:endParaRPr lang="en-US"/>
        </a:p>
      </dgm:t>
    </dgm:pt>
    <dgm:pt modelId="{05B877E2-3273-4336-8F01-C817A1B0A6A4}" type="sibTrans" cxnId="{8EE03378-6379-4CE6-8988-D7CE7E5B024B}">
      <dgm:prSet/>
      <dgm:spPr/>
      <dgm:t>
        <a:bodyPr/>
        <a:lstStyle/>
        <a:p>
          <a:endParaRPr lang="en-US"/>
        </a:p>
      </dgm:t>
    </dgm:pt>
    <dgm:pt modelId="{71A54CB2-3A6F-48BD-A6C0-6031ADFAF44D}">
      <dgm:prSet/>
      <dgm:spPr/>
      <dgm:t>
        <a:bodyPr/>
        <a:lstStyle/>
        <a:p>
          <a:r>
            <a:rPr lang="en-US" smtClean="0"/>
            <a:t>Analytical Approach</a:t>
          </a:r>
          <a:endParaRPr lang="en-US" dirty="0" smtClean="0"/>
        </a:p>
      </dgm:t>
    </dgm:pt>
    <dgm:pt modelId="{BEFAB434-B82C-42B5-A9DB-765AEB511759}" type="parTrans" cxnId="{30D9A1BE-4D55-478D-93E4-0FC378FD8167}">
      <dgm:prSet/>
      <dgm:spPr/>
      <dgm:t>
        <a:bodyPr/>
        <a:lstStyle/>
        <a:p>
          <a:endParaRPr lang="en-US"/>
        </a:p>
      </dgm:t>
    </dgm:pt>
    <dgm:pt modelId="{1AC308B8-1FF6-4742-96C7-9C1B5D9C85C3}" type="sibTrans" cxnId="{30D9A1BE-4D55-478D-93E4-0FC378FD8167}">
      <dgm:prSet/>
      <dgm:spPr/>
      <dgm:t>
        <a:bodyPr/>
        <a:lstStyle/>
        <a:p>
          <a:endParaRPr lang="en-US"/>
        </a:p>
      </dgm:t>
    </dgm:pt>
    <dgm:pt modelId="{78B0D560-2592-413B-96E8-056FBEE523FE}">
      <dgm:prSet/>
      <dgm:spPr/>
      <dgm:t>
        <a:bodyPr/>
        <a:lstStyle/>
        <a:p>
          <a:r>
            <a:rPr lang="en-US" dirty="0" smtClean="0"/>
            <a:t>Data cleaning and preparation</a:t>
          </a:r>
          <a:endParaRPr lang="en-US" dirty="0" smtClean="0"/>
        </a:p>
      </dgm:t>
    </dgm:pt>
    <dgm:pt modelId="{8188C0A2-D180-493C-81E9-1A15DEE57480}" type="parTrans" cxnId="{781FF1E1-54D6-45D7-ABD6-B55D8A34B5A5}">
      <dgm:prSet/>
      <dgm:spPr/>
      <dgm:t>
        <a:bodyPr/>
        <a:lstStyle/>
        <a:p>
          <a:endParaRPr lang="en-US"/>
        </a:p>
      </dgm:t>
    </dgm:pt>
    <dgm:pt modelId="{760428E0-8186-4797-A405-1E35D9B7057E}" type="sibTrans" cxnId="{781FF1E1-54D6-45D7-ABD6-B55D8A34B5A5}">
      <dgm:prSet/>
      <dgm:spPr/>
      <dgm:t>
        <a:bodyPr/>
        <a:lstStyle/>
        <a:p>
          <a:endParaRPr lang="en-US"/>
        </a:p>
      </dgm:t>
    </dgm:pt>
    <dgm:pt modelId="{0952507A-023E-4120-86FD-9A1B832DF35F}">
      <dgm:prSet/>
      <dgm:spPr/>
      <dgm:t>
        <a:bodyPr/>
        <a:lstStyle/>
        <a:p>
          <a:r>
            <a:rPr lang="en-US" dirty="0" smtClean="0"/>
            <a:t>Exploratory Data Analysis</a:t>
          </a:r>
          <a:endParaRPr lang="en-US" dirty="0" smtClean="0"/>
        </a:p>
      </dgm:t>
    </dgm:pt>
    <dgm:pt modelId="{48CC13CB-E6DA-4761-931D-E5357832723A}" type="parTrans" cxnId="{4D2E9CC6-66BE-443B-B74F-B405B7FD2B2D}">
      <dgm:prSet/>
      <dgm:spPr/>
      <dgm:t>
        <a:bodyPr/>
        <a:lstStyle/>
        <a:p>
          <a:endParaRPr lang="en-US"/>
        </a:p>
      </dgm:t>
    </dgm:pt>
    <dgm:pt modelId="{88F5A97E-A585-4117-BB75-71A557164061}" type="sibTrans" cxnId="{4D2E9CC6-66BE-443B-B74F-B405B7FD2B2D}">
      <dgm:prSet/>
      <dgm:spPr/>
      <dgm:t>
        <a:bodyPr/>
        <a:lstStyle/>
        <a:p>
          <a:endParaRPr lang="en-US"/>
        </a:p>
      </dgm:t>
    </dgm:pt>
    <dgm:pt modelId="{FCAD8C61-1A04-4A0D-8519-A23ACFBAB232}">
      <dgm:prSet/>
      <dgm:spPr/>
      <dgm:t>
        <a:bodyPr/>
        <a:lstStyle/>
        <a:p>
          <a:r>
            <a:rPr lang="en-US" smtClean="0"/>
            <a:t>Conclusion and Project Outcome</a:t>
          </a:r>
          <a:endParaRPr lang="en-US" dirty="0" smtClean="0"/>
        </a:p>
      </dgm:t>
    </dgm:pt>
    <dgm:pt modelId="{7ECABEBD-EFF4-4CFE-BDD4-8061121B5D77}" type="parTrans" cxnId="{837560EE-6302-4D7E-838B-1F7B83C0E176}">
      <dgm:prSet/>
      <dgm:spPr/>
      <dgm:t>
        <a:bodyPr/>
        <a:lstStyle/>
        <a:p>
          <a:endParaRPr lang="en-US"/>
        </a:p>
      </dgm:t>
    </dgm:pt>
    <dgm:pt modelId="{18F378E1-54B2-467B-85D4-85EE90B36D9A}" type="sibTrans" cxnId="{837560EE-6302-4D7E-838B-1F7B83C0E176}">
      <dgm:prSet/>
      <dgm:spPr/>
      <dgm:t>
        <a:bodyPr/>
        <a:lstStyle/>
        <a:p>
          <a:endParaRPr lang="en-US"/>
        </a:p>
      </dgm:t>
    </dgm:pt>
    <dgm:pt modelId="{1AD74F64-9025-4DA2-BE49-6C9727B78704}">
      <dgm:prSet/>
      <dgm:spPr/>
      <dgm:t>
        <a:bodyPr/>
        <a:lstStyle/>
        <a:p>
          <a:r>
            <a:rPr lang="en-US" dirty="0" smtClean="0"/>
            <a:t>Model Selection and Validation</a:t>
          </a:r>
          <a:endParaRPr lang="en-US" dirty="0" smtClean="0"/>
        </a:p>
      </dgm:t>
    </dgm:pt>
    <dgm:pt modelId="{68C2C6DD-3D90-420A-8D71-04AC60D21D3B}" type="parTrans" cxnId="{27F895C1-5666-4772-BAC8-21F08F4CA59F}">
      <dgm:prSet/>
      <dgm:spPr/>
      <dgm:t>
        <a:bodyPr/>
        <a:lstStyle/>
        <a:p>
          <a:endParaRPr lang="en-US"/>
        </a:p>
      </dgm:t>
    </dgm:pt>
    <dgm:pt modelId="{2E30854E-3CB8-45A2-A798-3D90762D554C}" type="sibTrans" cxnId="{27F895C1-5666-4772-BAC8-21F08F4CA59F}">
      <dgm:prSet/>
      <dgm:spPr/>
      <dgm:t>
        <a:bodyPr/>
        <a:lstStyle/>
        <a:p>
          <a:endParaRPr lang="en-US"/>
        </a:p>
      </dgm:t>
    </dgm:pt>
    <dgm:pt modelId="{8DEFF4DC-82B0-4DE4-AF75-E41E867B8983}" type="pres">
      <dgm:prSet presAssocID="{B1EAC632-5C5E-4890-AA9D-6B671987E1A1}" presName="compositeShape" presStyleCnt="0">
        <dgm:presLayoutVars>
          <dgm:chMax val="7"/>
          <dgm:dir/>
          <dgm:resizeHandles val="exact"/>
        </dgm:presLayoutVars>
      </dgm:prSet>
      <dgm:spPr/>
    </dgm:pt>
    <dgm:pt modelId="{BD27A5BB-19BD-4DC5-A038-E43A8E23838D}" type="pres">
      <dgm:prSet presAssocID="{B1EAC632-5C5E-4890-AA9D-6B671987E1A1}" presName="wedge1" presStyleLbl="node1" presStyleIdx="0" presStyleCnt="7"/>
      <dgm:spPr/>
    </dgm:pt>
    <dgm:pt modelId="{191D3B04-FAFB-48F7-A70B-401BB36BBB59}" type="pres">
      <dgm:prSet presAssocID="{B1EAC632-5C5E-4890-AA9D-6B671987E1A1}" presName="dummy1a" presStyleCnt="0"/>
      <dgm:spPr/>
    </dgm:pt>
    <dgm:pt modelId="{B70E3BCA-FCF1-4E75-861D-88C90B958862}" type="pres">
      <dgm:prSet presAssocID="{B1EAC632-5C5E-4890-AA9D-6B671987E1A1}" presName="dummy1b" presStyleCnt="0"/>
      <dgm:spPr/>
    </dgm:pt>
    <dgm:pt modelId="{0885DA4C-0745-4C41-814D-CBBCB5E9E928}" type="pres">
      <dgm:prSet presAssocID="{B1EAC632-5C5E-4890-AA9D-6B671987E1A1}" presName="wedge1Tx" presStyleLbl="node1" presStyleIdx="0" presStyleCnt="7">
        <dgm:presLayoutVars>
          <dgm:chMax val="0"/>
          <dgm:chPref val="0"/>
          <dgm:bulletEnabled val="1"/>
        </dgm:presLayoutVars>
      </dgm:prSet>
      <dgm:spPr/>
    </dgm:pt>
    <dgm:pt modelId="{CB7A1B52-FE5F-48FD-9AF7-8FEEC5F830C3}" type="pres">
      <dgm:prSet presAssocID="{B1EAC632-5C5E-4890-AA9D-6B671987E1A1}" presName="wedge2" presStyleLbl="node1" presStyleIdx="1" presStyleCnt="7"/>
      <dgm:spPr/>
    </dgm:pt>
    <dgm:pt modelId="{34408EA7-F124-4DCC-9993-2EDF725DF31C}" type="pres">
      <dgm:prSet presAssocID="{B1EAC632-5C5E-4890-AA9D-6B671987E1A1}" presName="dummy2a" presStyleCnt="0"/>
      <dgm:spPr/>
    </dgm:pt>
    <dgm:pt modelId="{42B7480F-BB46-4886-8C9C-103DD8A20C54}" type="pres">
      <dgm:prSet presAssocID="{B1EAC632-5C5E-4890-AA9D-6B671987E1A1}" presName="dummy2b" presStyleCnt="0"/>
      <dgm:spPr/>
    </dgm:pt>
    <dgm:pt modelId="{847D5D48-6C1B-4445-B30A-C91818F1D4C1}" type="pres">
      <dgm:prSet presAssocID="{B1EAC632-5C5E-4890-AA9D-6B671987E1A1}" presName="wedge2Tx" presStyleLbl="node1" presStyleIdx="1" presStyleCnt="7">
        <dgm:presLayoutVars>
          <dgm:chMax val="0"/>
          <dgm:chPref val="0"/>
          <dgm:bulletEnabled val="1"/>
        </dgm:presLayoutVars>
      </dgm:prSet>
      <dgm:spPr/>
    </dgm:pt>
    <dgm:pt modelId="{A7FB4C07-918C-4DEB-A82D-74072012E661}" type="pres">
      <dgm:prSet presAssocID="{B1EAC632-5C5E-4890-AA9D-6B671987E1A1}" presName="wedge3" presStyleLbl="node1" presStyleIdx="2" presStyleCnt="7"/>
      <dgm:spPr/>
    </dgm:pt>
    <dgm:pt modelId="{F74136D1-A47E-4B78-B126-CE09324D5978}" type="pres">
      <dgm:prSet presAssocID="{B1EAC632-5C5E-4890-AA9D-6B671987E1A1}" presName="dummy3a" presStyleCnt="0"/>
      <dgm:spPr/>
    </dgm:pt>
    <dgm:pt modelId="{007A5F72-9388-4DE3-A2B4-F08A43FE4A8B}" type="pres">
      <dgm:prSet presAssocID="{B1EAC632-5C5E-4890-AA9D-6B671987E1A1}" presName="dummy3b" presStyleCnt="0"/>
      <dgm:spPr/>
    </dgm:pt>
    <dgm:pt modelId="{1A59586D-F47D-4C57-96F6-8579E85B0BC8}" type="pres">
      <dgm:prSet presAssocID="{B1EAC632-5C5E-4890-AA9D-6B671987E1A1}" presName="wedge3Tx" presStyleLbl="node1" presStyleIdx="2" presStyleCnt="7">
        <dgm:presLayoutVars>
          <dgm:chMax val="0"/>
          <dgm:chPref val="0"/>
          <dgm:bulletEnabled val="1"/>
        </dgm:presLayoutVars>
      </dgm:prSet>
      <dgm:spPr/>
    </dgm:pt>
    <dgm:pt modelId="{C0B8F081-941F-4AD8-B3EE-5682C3609FC6}" type="pres">
      <dgm:prSet presAssocID="{B1EAC632-5C5E-4890-AA9D-6B671987E1A1}" presName="wedge4" presStyleLbl="node1" presStyleIdx="3" presStyleCnt="7"/>
      <dgm:spPr/>
    </dgm:pt>
    <dgm:pt modelId="{104E9834-4269-428F-A3E6-B9A588E348DA}" type="pres">
      <dgm:prSet presAssocID="{B1EAC632-5C5E-4890-AA9D-6B671987E1A1}" presName="dummy4a" presStyleCnt="0"/>
      <dgm:spPr/>
    </dgm:pt>
    <dgm:pt modelId="{AD91784B-0A2F-40FA-97F7-191E3962DDBE}" type="pres">
      <dgm:prSet presAssocID="{B1EAC632-5C5E-4890-AA9D-6B671987E1A1}" presName="dummy4b" presStyleCnt="0"/>
      <dgm:spPr/>
    </dgm:pt>
    <dgm:pt modelId="{F26516F0-FD0D-43BD-A0DC-23EC74CF90F8}" type="pres">
      <dgm:prSet presAssocID="{B1EAC632-5C5E-4890-AA9D-6B671987E1A1}" presName="wedge4Tx" presStyleLbl="node1" presStyleIdx="3" presStyleCnt="7">
        <dgm:presLayoutVars>
          <dgm:chMax val="0"/>
          <dgm:chPref val="0"/>
          <dgm:bulletEnabled val="1"/>
        </dgm:presLayoutVars>
      </dgm:prSet>
      <dgm:spPr/>
    </dgm:pt>
    <dgm:pt modelId="{FF102DFC-3436-4A90-A8B9-872710B0AFBE}" type="pres">
      <dgm:prSet presAssocID="{B1EAC632-5C5E-4890-AA9D-6B671987E1A1}" presName="wedge5" presStyleLbl="node1" presStyleIdx="4" presStyleCnt="7"/>
      <dgm:spPr/>
    </dgm:pt>
    <dgm:pt modelId="{D568FB54-97B5-40C6-883F-734D97603BA3}" type="pres">
      <dgm:prSet presAssocID="{B1EAC632-5C5E-4890-AA9D-6B671987E1A1}" presName="dummy5a" presStyleCnt="0"/>
      <dgm:spPr/>
    </dgm:pt>
    <dgm:pt modelId="{E405AC04-4E50-497A-888F-1A868DE2C522}" type="pres">
      <dgm:prSet presAssocID="{B1EAC632-5C5E-4890-AA9D-6B671987E1A1}" presName="dummy5b" presStyleCnt="0"/>
      <dgm:spPr/>
    </dgm:pt>
    <dgm:pt modelId="{DA431790-AF60-4E28-8DBC-D8ACFCFF657F}" type="pres">
      <dgm:prSet presAssocID="{B1EAC632-5C5E-4890-AA9D-6B671987E1A1}" presName="wedge5Tx" presStyleLbl="node1" presStyleIdx="4" presStyleCnt="7">
        <dgm:presLayoutVars>
          <dgm:chMax val="0"/>
          <dgm:chPref val="0"/>
          <dgm:bulletEnabled val="1"/>
        </dgm:presLayoutVars>
      </dgm:prSet>
      <dgm:spPr/>
    </dgm:pt>
    <dgm:pt modelId="{97682B14-951C-4DAA-B3A8-D6C0B6489919}" type="pres">
      <dgm:prSet presAssocID="{B1EAC632-5C5E-4890-AA9D-6B671987E1A1}" presName="wedge6" presStyleLbl="node1" presStyleIdx="5" presStyleCnt="7"/>
      <dgm:spPr/>
      <dgm:t>
        <a:bodyPr/>
        <a:lstStyle/>
        <a:p>
          <a:endParaRPr lang="en-US"/>
        </a:p>
      </dgm:t>
    </dgm:pt>
    <dgm:pt modelId="{C2F10E39-A6BA-4B9C-9CD4-124D69B862D3}" type="pres">
      <dgm:prSet presAssocID="{B1EAC632-5C5E-4890-AA9D-6B671987E1A1}" presName="dummy6a" presStyleCnt="0"/>
      <dgm:spPr/>
    </dgm:pt>
    <dgm:pt modelId="{FD626AD3-80AF-438D-BB1D-D53A02F36E57}" type="pres">
      <dgm:prSet presAssocID="{B1EAC632-5C5E-4890-AA9D-6B671987E1A1}" presName="dummy6b" presStyleCnt="0"/>
      <dgm:spPr/>
    </dgm:pt>
    <dgm:pt modelId="{3E401CA9-383D-450B-AE98-B075B9BE3C46}" type="pres">
      <dgm:prSet presAssocID="{B1EAC632-5C5E-4890-AA9D-6B671987E1A1}" presName="wedge6Tx" presStyleLbl="node1" presStyleIdx="5" presStyleCnt="7">
        <dgm:presLayoutVars>
          <dgm:chMax val="0"/>
          <dgm:chPref val="0"/>
          <dgm:bulletEnabled val="1"/>
        </dgm:presLayoutVars>
      </dgm:prSet>
      <dgm:spPr/>
      <dgm:t>
        <a:bodyPr/>
        <a:lstStyle/>
        <a:p>
          <a:endParaRPr lang="en-US"/>
        </a:p>
      </dgm:t>
    </dgm:pt>
    <dgm:pt modelId="{F8013807-C557-41B1-8E10-32086ECC88C2}" type="pres">
      <dgm:prSet presAssocID="{B1EAC632-5C5E-4890-AA9D-6B671987E1A1}" presName="wedge7" presStyleLbl="node1" presStyleIdx="6" presStyleCnt="7"/>
      <dgm:spPr/>
      <dgm:t>
        <a:bodyPr/>
        <a:lstStyle/>
        <a:p>
          <a:endParaRPr lang="en-US"/>
        </a:p>
      </dgm:t>
    </dgm:pt>
    <dgm:pt modelId="{B1EA359E-5A65-4162-8349-CD9D6F5C84D7}" type="pres">
      <dgm:prSet presAssocID="{B1EAC632-5C5E-4890-AA9D-6B671987E1A1}" presName="dummy7a" presStyleCnt="0"/>
      <dgm:spPr/>
    </dgm:pt>
    <dgm:pt modelId="{29D8BD58-9399-4BA0-8EB2-7712B35A0D56}" type="pres">
      <dgm:prSet presAssocID="{B1EAC632-5C5E-4890-AA9D-6B671987E1A1}" presName="dummy7b" presStyleCnt="0"/>
      <dgm:spPr/>
    </dgm:pt>
    <dgm:pt modelId="{59990329-CADF-42ED-AB7B-2FAF50479206}" type="pres">
      <dgm:prSet presAssocID="{B1EAC632-5C5E-4890-AA9D-6B671987E1A1}" presName="wedge7Tx" presStyleLbl="node1" presStyleIdx="6" presStyleCnt="7">
        <dgm:presLayoutVars>
          <dgm:chMax val="0"/>
          <dgm:chPref val="0"/>
          <dgm:bulletEnabled val="1"/>
        </dgm:presLayoutVars>
      </dgm:prSet>
      <dgm:spPr/>
      <dgm:t>
        <a:bodyPr/>
        <a:lstStyle/>
        <a:p>
          <a:endParaRPr lang="en-US"/>
        </a:p>
      </dgm:t>
    </dgm:pt>
    <dgm:pt modelId="{3BF44507-C770-443D-BF57-37B785123945}" type="pres">
      <dgm:prSet presAssocID="{AD858A67-2C26-4AFC-9DA4-63040F17D8F4}" presName="arrowWedge1" presStyleLbl="fgSibTrans2D1" presStyleIdx="0" presStyleCnt="7"/>
      <dgm:spPr/>
    </dgm:pt>
    <dgm:pt modelId="{50DAC7E7-2AF9-45FE-98E8-53431BAB74F7}" type="pres">
      <dgm:prSet presAssocID="{05B877E2-3273-4336-8F01-C817A1B0A6A4}" presName="arrowWedge2" presStyleLbl="fgSibTrans2D1" presStyleIdx="1" presStyleCnt="7"/>
      <dgm:spPr/>
    </dgm:pt>
    <dgm:pt modelId="{1E6AF20B-6430-425E-8C29-04AC73B1C4D3}" type="pres">
      <dgm:prSet presAssocID="{1AC308B8-1FF6-4742-96C7-9C1B5D9C85C3}" presName="arrowWedge3" presStyleLbl="fgSibTrans2D1" presStyleIdx="2" presStyleCnt="7"/>
      <dgm:spPr/>
    </dgm:pt>
    <dgm:pt modelId="{A6A98ED8-FAF0-4708-AC7E-12E70C938067}" type="pres">
      <dgm:prSet presAssocID="{760428E0-8186-4797-A405-1E35D9B7057E}" presName="arrowWedge4" presStyleLbl="fgSibTrans2D1" presStyleIdx="3" presStyleCnt="7"/>
      <dgm:spPr/>
    </dgm:pt>
    <dgm:pt modelId="{2018175C-4FDD-424E-94EC-E7CC52F2075B}" type="pres">
      <dgm:prSet presAssocID="{88F5A97E-A585-4117-BB75-71A557164061}" presName="arrowWedge5" presStyleLbl="fgSibTrans2D1" presStyleIdx="4" presStyleCnt="7"/>
      <dgm:spPr/>
    </dgm:pt>
    <dgm:pt modelId="{BA6904F6-282D-403B-8767-C1C151EB4E3B}" type="pres">
      <dgm:prSet presAssocID="{2E30854E-3CB8-45A2-A798-3D90762D554C}" presName="arrowWedge6" presStyleLbl="fgSibTrans2D1" presStyleIdx="5" presStyleCnt="7"/>
      <dgm:spPr/>
    </dgm:pt>
    <dgm:pt modelId="{EC245D82-A8B3-4FE5-A693-92915F9D112B}" type="pres">
      <dgm:prSet presAssocID="{18F378E1-54B2-467B-85D4-85EE90B36D9A}" presName="arrowWedge7" presStyleLbl="fgSibTrans2D1" presStyleIdx="6" presStyleCnt="7"/>
      <dgm:spPr/>
    </dgm:pt>
  </dgm:ptLst>
  <dgm:cxnLst>
    <dgm:cxn modelId="{E76CA512-AE50-4359-AA66-A8017795447C}" type="presOf" srcId="{1AD74F64-9025-4DA2-BE49-6C9727B78704}" destId="{3E401CA9-383D-450B-AE98-B075B9BE3C46}" srcOrd="1" destOrd="0" presId="urn:microsoft.com/office/officeart/2005/8/layout/cycle8"/>
    <dgm:cxn modelId="{A02B9764-1628-4C49-B863-E0D7AB526BA9}" type="presOf" srcId="{FCAD8C61-1A04-4A0D-8519-A23ACFBAB232}" destId="{F8013807-C557-41B1-8E10-32086ECC88C2}" srcOrd="0" destOrd="0" presId="urn:microsoft.com/office/officeart/2005/8/layout/cycle8"/>
    <dgm:cxn modelId="{EDDDF3BB-C7C5-4D72-BF97-28B5DCAB3D0B}" type="presOf" srcId="{0952507A-023E-4120-86FD-9A1B832DF35F}" destId="{DA431790-AF60-4E28-8DBC-D8ACFCFF657F}" srcOrd="1" destOrd="0" presId="urn:microsoft.com/office/officeart/2005/8/layout/cycle8"/>
    <dgm:cxn modelId="{6FD35CF2-7FBC-40D2-A9C4-78D355001271}" type="presOf" srcId="{FCAD8C61-1A04-4A0D-8519-A23ACFBAB232}" destId="{59990329-CADF-42ED-AB7B-2FAF50479206}" srcOrd="1" destOrd="0" presId="urn:microsoft.com/office/officeart/2005/8/layout/cycle8"/>
    <dgm:cxn modelId="{67DD54E3-1497-4663-AF13-04D222789A7C}" type="presOf" srcId="{71A54CB2-3A6F-48BD-A6C0-6031ADFAF44D}" destId="{1A59586D-F47D-4C57-96F6-8579E85B0BC8}" srcOrd="1" destOrd="0" presId="urn:microsoft.com/office/officeart/2005/8/layout/cycle8"/>
    <dgm:cxn modelId="{781FF1E1-54D6-45D7-ABD6-B55D8A34B5A5}" srcId="{B1EAC632-5C5E-4890-AA9D-6B671987E1A1}" destId="{78B0D560-2592-413B-96E8-056FBEE523FE}" srcOrd="3" destOrd="0" parTransId="{8188C0A2-D180-493C-81E9-1A15DEE57480}" sibTransId="{760428E0-8186-4797-A405-1E35D9B7057E}"/>
    <dgm:cxn modelId="{38875BDE-DF48-4A4B-AC1B-BF60EB07089A}" type="presOf" srcId="{8A1D9586-F500-4011-9D56-1FA629F5045E}" destId="{BD27A5BB-19BD-4DC5-A038-E43A8E23838D}" srcOrd="0" destOrd="0" presId="urn:microsoft.com/office/officeart/2005/8/layout/cycle8"/>
    <dgm:cxn modelId="{8D27A5D1-9657-4CF3-AFB1-0657A2BC7B67}" type="presOf" srcId="{B1EAC632-5C5E-4890-AA9D-6B671987E1A1}" destId="{8DEFF4DC-82B0-4DE4-AF75-E41E867B8983}" srcOrd="0" destOrd="0" presId="urn:microsoft.com/office/officeart/2005/8/layout/cycle8"/>
    <dgm:cxn modelId="{C70DBFD0-F7F4-42DD-B101-57BCB2F9258F}" type="presOf" srcId="{A67F1E7A-A40E-46FD-A802-E690D40BF4B9}" destId="{847D5D48-6C1B-4445-B30A-C91818F1D4C1}" srcOrd="1" destOrd="0" presId="urn:microsoft.com/office/officeart/2005/8/layout/cycle8"/>
    <dgm:cxn modelId="{30D9A1BE-4D55-478D-93E4-0FC378FD8167}" srcId="{B1EAC632-5C5E-4890-AA9D-6B671987E1A1}" destId="{71A54CB2-3A6F-48BD-A6C0-6031ADFAF44D}" srcOrd="2" destOrd="0" parTransId="{BEFAB434-B82C-42B5-A9DB-765AEB511759}" sibTransId="{1AC308B8-1FF6-4742-96C7-9C1B5D9C85C3}"/>
    <dgm:cxn modelId="{DB02568D-E27C-4ACD-A51F-BC5E6D70B4B2}" type="presOf" srcId="{71A54CB2-3A6F-48BD-A6C0-6031ADFAF44D}" destId="{A7FB4C07-918C-4DEB-A82D-74072012E661}" srcOrd="0" destOrd="0" presId="urn:microsoft.com/office/officeart/2005/8/layout/cycle8"/>
    <dgm:cxn modelId="{6DD7FFA5-616B-4AAB-813B-E96A03F8B921}" type="presOf" srcId="{78B0D560-2592-413B-96E8-056FBEE523FE}" destId="{C0B8F081-941F-4AD8-B3EE-5682C3609FC6}" srcOrd="0" destOrd="0" presId="urn:microsoft.com/office/officeart/2005/8/layout/cycle8"/>
    <dgm:cxn modelId="{27F895C1-5666-4772-BAC8-21F08F4CA59F}" srcId="{B1EAC632-5C5E-4890-AA9D-6B671987E1A1}" destId="{1AD74F64-9025-4DA2-BE49-6C9727B78704}" srcOrd="5" destOrd="0" parTransId="{68C2C6DD-3D90-420A-8D71-04AC60D21D3B}" sibTransId="{2E30854E-3CB8-45A2-A798-3D90762D554C}"/>
    <dgm:cxn modelId="{268C7A9B-38DD-45A6-9727-05E3C90849D8}" type="presOf" srcId="{0952507A-023E-4120-86FD-9A1B832DF35F}" destId="{FF102DFC-3436-4A90-A8B9-872710B0AFBE}" srcOrd="0" destOrd="0" presId="urn:microsoft.com/office/officeart/2005/8/layout/cycle8"/>
    <dgm:cxn modelId="{C3FFE160-6E0A-45B7-BB1D-7EE36BA8E917}" type="presOf" srcId="{78B0D560-2592-413B-96E8-056FBEE523FE}" destId="{F26516F0-FD0D-43BD-A0DC-23EC74CF90F8}" srcOrd="1" destOrd="0" presId="urn:microsoft.com/office/officeart/2005/8/layout/cycle8"/>
    <dgm:cxn modelId="{837560EE-6302-4D7E-838B-1F7B83C0E176}" srcId="{B1EAC632-5C5E-4890-AA9D-6B671987E1A1}" destId="{FCAD8C61-1A04-4A0D-8519-A23ACFBAB232}" srcOrd="6" destOrd="0" parTransId="{7ECABEBD-EFF4-4CFE-BDD4-8061121B5D77}" sibTransId="{18F378E1-54B2-467B-85D4-85EE90B36D9A}"/>
    <dgm:cxn modelId="{21C1047F-5124-4F4A-B758-FEFC06A7B905}" type="presOf" srcId="{8A1D9586-F500-4011-9D56-1FA629F5045E}" destId="{0885DA4C-0745-4C41-814D-CBBCB5E9E928}" srcOrd="1" destOrd="0" presId="urn:microsoft.com/office/officeart/2005/8/layout/cycle8"/>
    <dgm:cxn modelId="{21775F7D-7B8D-4106-98F8-EEB4F6A2D635}" srcId="{B1EAC632-5C5E-4890-AA9D-6B671987E1A1}" destId="{8A1D9586-F500-4011-9D56-1FA629F5045E}" srcOrd="0" destOrd="0" parTransId="{1F08DAD8-4ECC-419F-8A2A-6B1F17270530}" sibTransId="{AD858A67-2C26-4AFC-9DA4-63040F17D8F4}"/>
    <dgm:cxn modelId="{4D2E9CC6-66BE-443B-B74F-B405B7FD2B2D}" srcId="{B1EAC632-5C5E-4890-AA9D-6B671987E1A1}" destId="{0952507A-023E-4120-86FD-9A1B832DF35F}" srcOrd="4" destOrd="0" parTransId="{48CC13CB-E6DA-4761-931D-E5357832723A}" sibTransId="{88F5A97E-A585-4117-BB75-71A557164061}"/>
    <dgm:cxn modelId="{8EE03378-6379-4CE6-8988-D7CE7E5B024B}" srcId="{B1EAC632-5C5E-4890-AA9D-6B671987E1A1}" destId="{A67F1E7A-A40E-46FD-A802-E690D40BF4B9}" srcOrd="1" destOrd="0" parTransId="{BE28F297-C5C9-4F7C-BE56-B89417EBE91C}" sibTransId="{05B877E2-3273-4336-8F01-C817A1B0A6A4}"/>
    <dgm:cxn modelId="{F999B617-0604-496E-AF79-161D2692CDAA}" type="presOf" srcId="{1AD74F64-9025-4DA2-BE49-6C9727B78704}" destId="{97682B14-951C-4DAA-B3A8-D6C0B6489919}" srcOrd="0" destOrd="0" presId="urn:microsoft.com/office/officeart/2005/8/layout/cycle8"/>
    <dgm:cxn modelId="{F033CD10-6542-4A58-B368-3EDCF9AC67C9}" type="presOf" srcId="{A67F1E7A-A40E-46FD-A802-E690D40BF4B9}" destId="{CB7A1B52-FE5F-48FD-9AF7-8FEEC5F830C3}" srcOrd="0" destOrd="0" presId="urn:microsoft.com/office/officeart/2005/8/layout/cycle8"/>
    <dgm:cxn modelId="{D917807B-C890-4E71-9E52-FC10DA2A701F}" type="presParOf" srcId="{8DEFF4DC-82B0-4DE4-AF75-E41E867B8983}" destId="{BD27A5BB-19BD-4DC5-A038-E43A8E23838D}" srcOrd="0" destOrd="0" presId="urn:microsoft.com/office/officeart/2005/8/layout/cycle8"/>
    <dgm:cxn modelId="{0981A477-572C-4F19-A404-BC403DDEE8B6}" type="presParOf" srcId="{8DEFF4DC-82B0-4DE4-AF75-E41E867B8983}" destId="{191D3B04-FAFB-48F7-A70B-401BB36BBB59}" srcOrd="1" destOrd="0" presId="urn:microsoft.com/office/officeart/2005/8/layout/cycle8"/>
    <dgm:cxn modelId="{AA3749A6-F5A5-47AB-AD7A-FD4E8DB2D7F9}" type="presParOf" srcId="{8DEFF4DC-82B0-4DE4-AF75-E41E867B8983}" destId="{B70E3BCA-FCF1-4E75-861D-88C90B958862}" srcOrd="2" destOrd="0" presId="urn:microsoft.com/office/officeart/2005/8/layout/cycle8"/>
    <dgm:cxn modelId="{C3CC25F9-898D-4F4E-8F3E-D20F2BB064A3}" type="presParOf" srcId="{8DEFF4DC-82B0-4DE4-AF75-E41E867B8983}" destId="{0885DA4C-0745-4C41-814D-CBBCB5E9E928}" srcOrd="3" destOrd="0" presId="urn:microsoft.com/office/officeart/2005/8/layout/cycle8"/>
    <dgm:cxn modelId="{98DC9950-F5B3-4F44-9BAE-828295DE8ABF}" type="presParOf" srcId="{8DEFF4DC-82B0-4DE4-AF75-E41E867B8983}" destId="{CB7A1B52-FE5F-48FD-9AF7-8FEEC5F830C3}" srcOrd="4" destOrd="0" presId="urn:microsoft.com/office/officeart/2005/8/layout/cycle8"/>
    <dgm:cxn modelId="{A77B51D1-D467-4BF5-84B5-09937C0B8A93}" type="presParOf" srcId="{8DEFF4DC-82B0-4DE4-AF75-E41E867B8983}" destId="{34408EA7-F124-4DCC-9993-2EDF725DF31C}" srcOrd="5" destOrd="0" presId="urn:microsoft.com/office/officeart/2005/8/layout/cycle8"/>
    <dgm:cxn modelId="{27EB8D97-EF76-44FC-994A-ADC715474C3D}" type="presParOf" srcId="{8DEFF4DC-82B0-4DE4-AF75-E41E867B8983}" destId="{42B7480F-BB46-4886-8C9C-103DD8A20C54}" srcOrd="6" destOrd="0" presId="urn:microsoft.com/office/officeart/2005/8/layout/cycle8"/>
    <dgm:cxn modelId="{A06C1974-AEF4-4DE2-80D0-8EBCF237077A}" type="presParOf" srcId="{8DEFF4DC-82B0-4DE4-AF75-E41E867B8983}" destId="{847D5D48-6C1B-4445-B30A-C91818F1D4C1}" srcOrd="7" destOrd="0" presId="urn:microsoft.com/office/officeart/2005/8/layout/cycle8"/>
    <dgm:cxn modelId="{9B01939F-8651-45FB-9291-8E5D538DE27D}" type="presParOf" srcId="{8DEFF4DC-82B0-4DE4-AF75-E41E867B8983}" destId="{A7FB4C07-918C-4DEB-A82D-74072012E661}" srcOrd="8" destOrd="0" presId="urn:microsoft.com/office/officeart/2005/8/layout/cycle8"/>
    <dgm:cxn modelId="{BF5272B3-A3B0-4047-8463-BBF65B198B3A}" type="presParOf" srcId="{8DEFF4DC-82B0-4DE4-AF75-E41E867B8983}" destId="{F74136D1-A47E-4B78-B126-CE09324D5978}" srcOrd="9" destOrd="0" presId="urn:microsoft.com/office/officeart/2005/8/layout/cycle8"/>
    <dgm:cxn modelId="{FC7C13FF-3C30-4AB3-A1F1-9F9CB5A3EC20}" type="presParOf" srcId="{8DEFF4DC-82B0-4DE4-AF75-E41E867B8983}" destId="{007A5F72-9388-4DE3-A2B4-F08A43FE4A8B}" srcOrd="10" destOrd="0" presId="urn:microsoft.com/office/officeart/2005/8/layout/cycle8"/>
    <dgm:cxn modelId="{FDA9528D-F50F-4DC6-81FA-7D93F892D7B8}" type="presParOf" srcId="{8DEFF4DC-82B0-4DE4-AF75-E41E867B8983}" destId="{1A59586D-F47D-4C57-96F6-8579E85B0BC8}" srcOrd="11" destOrd="0" presId="urn:microsoft.com/office/officeart/2005/8/layout/cycle8"/>
    <dgm:cxn modelId="{D5CB696A-3DED-40DD-8EF4-0C2FF70FDD2F}" type="presParOf" srcId="{8DEFF4DC-82B0-4DE4-AF75-E41E867B8983}" destId="{C0B8F081-941F-4AD8-B3EE-5682C3609FC6}" srcOrd="12" destOrd="0" presId="urn:microsoft.com/office/officeart/2005/8/layout/cycle8"/>
    <dgm:cxn modelId="{C4C5B901-8668-4B08-BB33-FF0678513517}" type="presParOf" srcId="{8DEFF4DC-82B0-4DE4-AF75-E41E867B8983}" destId="{104E9834-4269-428F-A3E6-B9A588E348DA}" srcOrd="13" destOrd="0" presId="urn:microsoft.com/office/officeart/2005/8/layout/cycle8"/>
    <dgm:cxn modelId="{9B052E62-3381-4824-A041-210D382F8202}" type="presParOf" srcId="{8DEFF4DC-82B0-4DE4-AF75-E41E867B8983}" destId="{AD91784B-0A2F-40FA-97F7-191E3962DDBE}" srcOrd="14" destOrd="0" presId="urn:microsoft.com/office/officeart/2005/8/layout/cycle8"/>
    <dgm:cxn modelId="{7175DBDF-E01B-4B53-969E-13FEB23C1B50}" type="presParOf" srcId="{8DEFF4DC-82B0-4DE4-AF75-E41E867B8983}" destId="{F26516F0-FD0D-43BD-A0DC-23EC74CF90F8}" srcOrd="15" destOrd="0" presId="urn:microsoft.com/office/officeart/2005/8/layout/cycle8"/>
    <dgm:cxn modelId="{C496D686-926B-41A1-B640-33AF7B06A1BC}" type="presParOf" srcId="{8DEFF4DC-82B0-4DE4-AF75-E41E867B8983}" destId="{FF102DFC-3436-4A90-A8B9-872710B0AFBE}" srcOrd="16" destOrd="0" presId="urn:microsoft.com/office/officeart/2005/8/layout/cycle8"/>
    <dgm:cxn modelId="{17D1CAED-3D23-4C79-BB33-9C397D7905D3}" type="presParOf" srcId="{8DEFF4DC-82B0-4DE4-AF75-E41E867B8983}" destId="{D568FB54-97B5-40C6-883F-734D97603BA3}" srcOrd="17" destOrd="0" presId="urn:microsoft.com/office/officeart/2005/8/layout/cycle8"/>
    <dgm:cxn modelId="{8AB28904-84EB-4E32-AAE9-0B49864E31C5}" type="presParOf" srcId="{8DEFF4DC-82B0-4DE4-AF75-E41E867B8983}" destId="{E405AC04-4E50-497A-888F-1A868DE2C522}" srcOrd="18" destOrd="0" presId="urn:microsoft.com/office/officeart/2005/8/layout/cycle8"/>
    <dgm:cxn modelId="{EFF9CA11-AC3D-4190-A12D-4D3E2AD069C5}" type="presParOf" srcId="{8DEFF4DC-82B0-4DE4-AF75-E41E867B8983}" destId="{DA431790-AF60-4E28-8DBC-D8ACFCFF657F}" srcOrd="19" destOrd="0" presId="urn:microsoft.com/office/officeart/2005/8/layout/cycle8"/>
    <dgm:cxn modelId="{983D0DFD-18DC-4585-AC7A-A875139FB81F}" type="presParOf" srcId="{8DEFF4DC-82B0-4DE4-AF75-E41E867B8983}" destId="{97682B14-951C-4DAA-B3A8-D6C0B6489919}" srcOrd="20" destOrd="0" presId="urn:microsoft.com/office/officeart/2005/8/layout/cycle8"/>
    <dgm:cxn modelId="{F32770B4-50B4-47D4-8BF9-088116D5C3FA}" type="presParOf" srcId="{8DEFF4DC-82B0-4DE4-AF75-E41E867B8983}" destId="{C2F10E39-A6BA-4B9C-9CD4-124D69B862D3}" srcOrd="21" destOrd="0" presId="urn:microsoft.com/office/officeart/2005/8/layout/cycle8"/>
    <dgm:cxn modelId="{025F6486-2E8A-498E-AFF3-2C6A433471E9}" type="presParOf" srcId="{8DEFF4DC-82B0-4DE4-AF75-E41E867B8983}" destId="{FD626AD3-80AF-438D-BB1D-D53A02F36E57}" srcOrd="22" destOrd="0" presId="urn:microsoft.com/office/officeart/2005/8/layout/cycle8"/>
    <dgm:cxn modelId="{8D132218-D5A3-4ECD-AA54-CE8389F96154}" type="presParOf" srcId="{8DEFF4DC-82B0-4DE4-AF75-E41E867B8983}" destId="{3E401CA9-383D-450B-AE98-B075B9BE3C46}" srcOrd="23" destOrd="0" presId="urn:microsoft.com/office/officeart/2005/8/layout/cycle8"/>
    <dgm:cxn modelId="{E796D237-00DB-4E24-984A-F44818E6D46E}" type="presParOf" srcId="{8DEFF4DC-82B0-4DE4-AF75-E41E867B8983}" destId="{F8013807-C557-41B1-8E10-32086ECC88C2}" srcOrd="24" destOrd="0" presId="urn:microsoft.com/office/officeart/2005/8/layout/cycle8"/>
    <dgm:cxn modelId="{8B24014B-C955-43A6-A82B-5FC531703043}" type="presParOf" srcId="{8DEFF4DC-82B0-4DE4-AF75-E41E867B8983}" destId="{B1EA359E-5A65-4162-8349-CD9D6F5C84D7}" srcOrd="25" destOrd="0" presId="urn:microsoft.com/office/officeart/2005/8/layout/cycle8"/>
    <dgm:cxn modelId="{9EF0EAD7-86D5-408C-A294-DCCB9296E54D}" type="presParOf" srcId="{8DEFF4DC-82B0-4DE4-AF75-E41E867B8983}" destId="{29D8BD58-9399-4BA0-8EB2-7712B35A0D56}" srcOrd="26" destOrd="0" presId="urn:microsoft.com/office/officeart/2005/8/layout/cycle8"/>
    <dgm:cxn modelId="{7A931544-95BB-401A-9C51-BE423D687683}" type="presParOf" srcId="{8DEFF4DC-82B0-4DE4-AF75-E41E867B8983}" destId="{59990329-CADF-42ED-AB7B-2FAF50479206}" srcOrd="27" destOrd="0" presId="urn:microsoft.com/office/officeart/2005/8/layout/cycle8"/>
    <dgm:cxn modelId="{94F67D75-3F0F-431D-AF43-B4E3D2CB16AF}" type="presParOf" srcId="{8DEFF4DC-82B0-4DE4-AF75-E41E867B8983}" destId="{3BF44507-C770-443D-BF57-37B785123945}" srcOrd="28" destOrd="0" presId="urn:microsoft.com/office/officeart/2005/8/layout/cycle8"/>
    <dgm:cxn modelId="{9CE2D69D-74B6-473E-8FA4-12ED59EBD011}" type="presParOf" srcId="{8DEFF4DC-82B0-4DE4-AF75-E41E867B8983}" destId="{50DAC7E7-2AF9-45FE-98E8-53431BAB74F7}" srcOrd="29" destOrd="0" presId="urn:microsoft.com/office/officeart/2005/8/layout/cycle8"/>
    <dgm:cxn modelId="{AE61734D-82CF-4E38-8AC8-23EC241C9D0F}" type="presParOf" srcId="{8DEFF4DC-82B0-4DE4-AF75-E41E867B8983}" destId="{1E6AF20B-6430-425E-8C29-04AC73B1C4D3}" srcOrd="30" destOrd="0" presId="urn:microsoft.com/office/officeart/2005/8/layout/cycle8"/>
    <dgm:cxn modelId="{839ECA0C-01DA-419C-8415-87FE9260E72F}" type="presParOf" srcId="{8DEFF4DC-82B0-4DE4-AF75-E41E867B8983}" destId="{A6A98ED8-FAF0-4708-AC7E-12E70C938067}" srcOrd="31" destOrd="0" presId="urn:microsoft.com/office/officeart/2005/8/layout/cycle8"/>
    <dgm:cxn modelId="{D8B6E352-BA9A-480A-91F9-D65DB4295841}" type="presParOf" srcId="{8DEFF4DC-82B0-4DE4-AF75-E41E867B8983}" destId="{2018175C-4FDD-424E-94EC-E7CC52F2075B}" srcOrd="32" destOrd="0" presId="urn:microsoft.com/office/officeart/2005/8/layout/cycle8"/>
    <dgm:cxn modelId="{0BB6E6EC-0B23-4CE5-B34D-10B56C79A779}" type="presParOf" srcId="{8DEFF4DC-82B0-4DE4-AF75-E41E867B8983}" destId="{BA6904F6-282D-403B-8767-C1C151EB4E3B}" srcOrd="33" destOrd="0" presId="urn:microsoft.com/office/officeart/2005/8/layout/cycle8"/>
    <dgm:cxn modelId="{15A1573A-9A78-44B1-ABBF-947FE5E294C1}" type="presParOf" srcId="{8DEFF4DC-82B0-4DE4-AF75-E41E867B8983}" destId="{EC245D82-A8B3-4FE5-A693-92915F9D112B}" srcOrd="3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CABDFFA-0383-4824-9BBB-F61222CA1A37}"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3214AD19-045D-4CCB-B6E1-2CA15C903616}">
      <dgm:prSet phldrT="[Text]"/>
      <dgm:spPr/>
      <dgm:t>
        <a:bodyPr/>
        <a:lstStyle/>
        <a:p>
          <a:r>
            <a:rPr lang="en-US" dirty="0" smtClean="0"/>
            <a:t>Enrolment of Students</a:t>
          </a:r>
          <a:endParaRPr lang="en-US" dirty="0"/>
        </a:p>
      </dgm:t>
    </dgm:pt>
    <dgm:pt modelId="{04BF4E55-6128-4A6B-B96A-189AEAA4B8BB}" type="parTrans" cxnId="{D9971D4E-41DD-4BF4-85EC-3CF0DA416334}">
      <dgm:prSet/>
      <dgm:spPr/>
      <dgm:t>
        <a:bodyPr/>
        <a:lstStyle/>
        <a:p>
          <a:endParaRPr lang="en-US"/>
        </a:p>
      </dgm:t>
    </dgm:pt>
    <dgm:pt modelId="{3864798E-FE8D-4443-AADD-10DE74F2F186}" type="sibTrans" cxnId="{D9971D4E-41DD-4BF4-85EC-3CF0DA416334}">
      <dgm:prSet/>
      <dgm:spPr/>
      <dgm:t>
        <a:bodyPr/>
        <a:lstStyle/>
        <a:p>
          <a:endParaRPr lang="en-US"/>
        </a:p>
      </dgm:t>
    </dgm:pt>
    <dgm:pt modelId="{392B8D4A-C95D-41BC-A631-2C843DA0DF38}">
      <dgm:prSet phldrT="[Text]"/>
      <dgm:spPr/>
      <dgm:t>
        <a:bodyPr/>
        <a:lstStyle/>
        <a:p>
          <a:r>
            <a:rPr lang="en-US" dirty="0" smtClean="0"/>
            <a:t>Total Teachers who are graduate and above</a:t>
          </a:r>
          <a:endParaRPr lang="en-US" dirty="0"/>
        </a:p>
      </dgm:t>
    </dgm:pt>
    <dgm:pt modelId="{35042DCB-6864-4ADD-9E2C-0505D4294B45}" type="parTrans" cxnId="{D41FCA27-5AEF-451B-B75D-DB86DE034588}">
      <dgm:prSet/>
      <dgm:spPr/>
      <dgm:t>
        <a:bodyPr/>
        <a:lstStyle/>
        <a:p>
          <a:endParaRPr lang="en-US"/>
        </a:p>
      </dgm:t>
    </dgm:pt>
    <dgm:pt modelId="{099EE0F5-F77D-41AC-BA9F-873729524DCA}" type="sibTrans" cxnId="{D41FCA27-5AEF-451B-B75D-DB86DE034588}">
      <dgm:prSet/>
      <dgm:spPr/>
      <dgm:t>
        <a:bodyPr/>
        <a:lstStyle/>
        <a:p>
          <a:endParaRPr lang="en-US"/>
        </a:p>
      </dgm:t>
    </dgm:pt>
    <dgm:pt modelId="{14D5EFD9-5396-4A65-B12C-5A7443BB3B63}">
      <dgm:prSet phldrT="[Text]"/>
      <dgm:spPr/>
      <dgm:t>
        <a:bodyPr/>
        <a:lstStyle/>
        <a:p>
          <a:r>
            <a:rPr lang="en-US" dirty="0" smtClean="0"/>
            <a:t>Total Teachers with Professional Qualifications </a:t>
          </a:r>
          <a:endParaRPr lang="en-US" dirty="0"/>
        </a:p>
      </dgm:t>
    </dgm:pt>
    <dgm:pt modelId="{8D2D5702-4B2F-48AD-8BFF-D497E1E1E0F7}" type="parTrans" cxnId="{182DEE8C-BA72-40CC-8922-D313D8AF2436}">
      <dgm:prSet/>
      <dgm:spPr/>
      <dgm:t>
        <a:bodyPr/>
        <a:lstStyle/>
        <a:p>
          <a:endParaRPr lang="en-US"/>
        </a:p>
      </dgm:t>
    </dgm:pt>
    <dgm:pt modelId="{F75BD110-0021-4D5E-97D6-2A851C4BA389}" type="sibTrans" cxnId="{182DEE8C-BA72-40CC-8922-D313D8AF2436}">
      <dgm:prSet/>
      <dgm:spPr/>
      <dgm:t>
        <a:bodyPr/>
        <a:lstStyle/>
        <a:p>
          <a:endParaRPr lang="en-US"/>
        </a:p>
      </dgm:t>
    </dgm:pt>
    <dgm:pt modelId="{09E041E1-6DA8-4744-B889-F3A6E12E05D9}">
      <dgm:prSet phldrT="[Text]"/>
      <dgm:spPr/>
      <dgm:t>
        <a:bodyPr/>
        <a:lstStyle/>
        <a:p>
          <a:r>
            <a:rPr lang="en-US" dirty="0" smtClean="0"/>
            <a:t>Category of the School</a:t>
          </a:r>
          <a:endParaRPr lang="en-US" dirty="0"/>
        </a:p>
      </dgm:t>
    </dgm:pt>
    <dgm:pt modelId="{2CD6733E-5972-4CC8-93C8-7F14F24A0CC7}" type="parTrans" cxnId="{29E5FD2A-BA60-4C29-8161-9C855A460BF2}">
      <dgm:prSet/>
      <dgm:spPr/>
      <dgm:t>
        <a:bodyPr/>
        <a:lstStyle/>
        <a:p>
          <a:endParaRPr lang="en-US"/>
        </a:p>
      </dgm:t>
    </dgm:pt>
    <dgm:pt modelId="{B310851C-0E21-46A5-AB9D-3F1F27386622}" type="sibTrans" cxnId="{29E5FD2A-BA60-4C29-8161-9C855A460BF2}">
      <dgm:prSet/>
      <dgm:spPr/>
      <dgm:t>
        <a:bodyPr/>
        <a:lstStyle/>
        <a:p>
          <a:endParaRPr lang="en-US"/>
        </a:p>
      </dgm:t>
    </dgm:pt>
    <dgm:pt modelId="{29ABB031-4558-497E-AA86-74BE4544651A}">
      <dgm:prSet phldrT="[Text]"/>
      <dgm:spPr/>
      <dgm:t>
        <a:bodyPr/>
        <a:lstStyle/>
        <a:p>
          <a:r>
            <a:rPr lang="en-US" dirty="0" smtClean="0"/>
            <a:t>Amount of School Development Grant Received</a:t>
          </a:r>
          <a:endParaRPr lang="en-US" dirty="0"/>
        </a:p>
      </dgm:t>
    </dgm:pt>
    <dgm:pt modelId="{BDCF50DC-63D4-4AC8-96ED-FBC11F017717}" type="parTrans" cxnId="{4893140C-1569-4113-BA00-5A7B96A84FE8}">
      <dgm:prSet/>
      <dgm:spPr/>
      <dgm:t>
        <a:bodyPr/>
        <a:lstStyle/>
        <a:p>
          <a:endParaRPr lang="en-US"/>
        </a:p>
      </dgm:t>
    </dgm:pt>
    <dgm:pt modelId="{C20CC81A-BB75-4E8E-96E6-5ECA73C6AE70}" type="sibTrans" cxnId="{4893140C-1569-4113-BA00-5A7B96A84FE8}">
      <dgm:prSet/>
      <dgm:spPr/>
      <dgm:t>
        <a:bodyPr/>
        <a:lstStyle/>
        <a:p>
          <a:endParaRPr lang="en-US"/>
        </a:p>
      </dgm:t>
    </dgm:pt>
    <dgm:pt modelId="{03C50EBC-71DA-4857-A48A-9AC7CE20DD39}">
      <dgm:prSet phldrT="[Text]"/>
      <dgm:spPr/>
      <dgm:t>
        <a:bodyPr/>
        <a:lstStyle/>
        <a:p>
          <a:r>
            <a:rPr lang="en-US" dirty="0" smtClean="0"/>
            <a:t>School Building Status</a:t>
          </a:r>
          <a:endParaRPr lang="en-US" dirty="0"/>
        </a:p>
      </dgm:t>
    </dgm:pt>
    <dgm:pt modelId="{AB3DC9FA-9C41-4CC7-A25A-8AE27ACFB128}" type="parTrans" cxnId="{45CF00DA-660D-4B40-B011-2D5F578C939B}">
      <dgm:prSet/>
      <dgm:spPr/>
      <dgm:t>
        <a:bodyPr/>
        <a:lstStyle/>
        <a:p>
          <a:endParaRPr lang="en-US"/>
        </a:p>
      </dgm:t>
    </dgm:pt>
    <dgm:pt modelId="{957BAE52-AA24-4A24-A941-BCC655D4A1C3}" type="sibTrans" cxnId="{45CF00DA-660D-4B40-B011-2D5F578C939B}">
      <dgm:prSet/>
      <dgm:spPr/>
      <dgm:t>
        <a:bodyPr/>
        <a:lstStyle/>
        <a:p>
          <a:endParaRPr lang="en-US"/>
        </a:p>
      </dgm:t>
    </dgm:pt>
    <dgm:pt modelId="{67A8A25F-B79F-4A04-A32D-084F386EC92D}">
      <dgm:prSet phldrT="[Text]"/>
      <dgm:spPr/>
      <dgm:t>
        <a:bodyPr/>
        <a:lstStyle/>
        <a:p>
          <a:r>
            <a:rPr lang="en-US" dirty="0" smtClean="0"/>
            <a:t>Number of books in Library</a:t>
          </a:r>
          <a:endParaRPr lang="en-US" dirty="0"/>
        </a:p>
      </dgm:t>
    </dgm:pt>
    <dgm:pt modelId="{9F616E08-0454-479C-B0EE-B48285B89427}" type="parTrans" cxnId="{FD75FF60-03A4-42FE-ACB2-D417A446A79E}">
      <dgm:prSet/>
      <dgm:spPr/>
      <dgm:t>
        <a:bodyPr/>
        <a:lstStyle/>
        <a:p>
          <a:endParaRPr lang="en-US"/>
        </a:p>
      </dgm:t>
    </dgm:pt>
    <dgm:pt modelId="{540D90F7-88C8-449C-9894-7970762EC0FD}" type="sibTrans" cxnId="{FD75FF60-03A4-42FE-ACB2-D417A446A79E}">
      <dgm:prSet/>
      <dgm:spPr/>
      <dgm:t>
        <a:bodyPr/>
        <a:lstStyle/>
        <a:p>
          <a:endParaRPr lang="en-US"/>
        </a:p>
      </dgm:t>
    </dgm:pt>
    <dgm:pt modelId="{C30B20E9-BA03-4325-9D41-F76CF9E40599}">
      <dgm:prSet phldrT="[Text]"/>
      <dgm:spPr/>
      <dgm:t>
        <a:bodyPr/>
        <a:lstStyle/>
        <a:p>
          <a:r>
            <a:rPr lang="en-US" dirty="0" smtClean="0"/>
            <a:t>Funds from other Sources Receipts and Expenditure</a:t>
          </a:r>
          <a:endParaRPr lang="en-US" dirty="0"/>
        </a:p>
      </dgm:t>
    </dgm:pt>
    <dgm:pt modelId="{56E05EA3-72EF-41F7-B87E-DC0B7A0F4C27}" type="parTrans" cxnId="{8513E725-E06E-4074-B360-32D889FE321C}">
      <dgm:prSet/>
      <dgm:spPr/>
      <dgm:t>
        <a:bodyPr/>
        <a:lstStyle/>
        <a:p>
          <a:endParaRPr lang="en-US"/>
        </a:p>
      </dgm:t>
    </dgm:pt>
    <dgm:pt modelId="{5EE00713-BFA9-4778-9BA1-788B44C7CFCB}" type="sibTrans" cxnId="{8513E725-E06E-4074-B360-32D889FE321C}">
      <dgm:prSet/>
      <dgm:spPr/>
      <dgm:t>
        <a:bodyPr/>
        <a:lstStyle/>
        <a:p>
          <a:endParaRPr lang="en-US"/>
        </a:p>
      </dgm:t>
    </dgm:pt>
    <dgm:pt modelId="{34E0E0B4-34EC-4BDC-8C5F-3C853733E408}">
      <dgm:prSet phldrT="[Text]"/>
      <dgm:spPr/>
      <dgm:t>
        <a:bodyPr/>
        <a:lstStyle/>
        <a:p>
          <a:r>
            <a:rPr lang="en-US" dirty="0" smtClean="0"/>
            <a:t>Board of Secondary or Higher Secondary Sections</a:t>
          </a:r>
          <a:endParaRPr lang="en-US" dirty="0"/>
        </a:p>
      </dgm:t>
    </dgm:pt>
    <dgm:pt modelId="{93574E47-4D9C-41B9-A015-F09B1DC2BE40}" type="parTrans" cxnId="{0F9C6E31-0B3B-40A3-BECE-52FBCFF3B331}">
      <dgm:prSet/>
      <dgm:spPr/>
      <dgm:t>
        <a:bodyPr/>
        <a:lstStyle/>
        <a:p>
          <a:endParaRPr lang="en-US"/>
        </a:p>
      </dgm:t>
    </dgm:pt>
    <dgm:pt modelId="{672B1CC5-18FF-4F1E-B274-F2B15026337A}" type="sibTrans" cxnId="{0F9C6E31-0B3B-40A3-BECE-52FBCFF3B331}">
      <dgm:prSet/>
      <dgm:spPr/>
      <dgm:t>
        <a:bodyPr/>
        <a:lstStyle/>
        <a:p>
          <a:endParaRPr lang="en-US"/>
        </a:p>
      </dgm:t>
    </dgm:pt>
    <dgm:pt modelId="{816B403D-8812-4674-9E3C-418E81DDF810}">
      <dgm:prSet phldrT="[Text]"/>
      <dgm:spPr/>
      <dgm:t>
        <a:bodyPr/>
        <a:lstStyle/>
        <a:p>
          <a:r>
            <a:rPr lang="en-US" dirty="0" smtClean="0"/>
            <a:t>Location of School</a:t>
          </a:r>
          <a:endParaRPr lang="en-US" dirty="0"/>
        </a:p>
      </dgm:t>
    </dgm:pt>
    <dgm:pt modelId="{53848216-68DE-492F-B8C9-319CE7ECB002}" type="parTrans" cxnId="{F6AC898E-1AC8-443D-98AA-DF05E06A871F}">
      <dgm:prSet/>
      <dgm:spPr/>
      <dgm:t>
        <a:bodyPr/>
        <a:lstStyle/>
        <a:p>
          <a:endParaRPr lang="en-US"/>
        </a:p>
      </dgm:t>
    </dgm:pt>
    <dgm:pt modelId="{DDACDE1B-B343-4F33-A49A-86C13237D089}" type="sibTrans" cxnId="{F6AC898E-1AC8-443D-98AA-DF05E06A871F}">
      <dgm:prSet/>
      <dgm:spPr/>
      <dgm:t>
        <a:bodyPr/>
        <a:lstStyle/>
        <a:p>
          <a:endParaRPr lang="en-US"/>
        </a:p>
      </dgm:t>
    </dgm:pt>
    <dgm:pt modelId="{300FD950-A34E-4F7B-8E3C-32939868C2C0}">
      <dgm:prSet phldrT="[Text]"/>
      <dgm:spPr/>
      <dgm:t>
        <a:bodyPr/>
        <a:lstStyle/>
        <a:p>
          <a:r>
            <a:rPr lang="en-US" dirty="0" smtClean="0"/>
            <a:t>Presence of Playground</a:t>
          </a:r>
          <a:endParaRPr lang="en-US" dirty="0"/>
        </a:p>
      </dgm:t>
    </dgm:pt>
    <dgm:pt modelId="{DAA85E3D-5CF4-492B-AF05-3499E2AC653E}" type="parTrans" cxnId="{401BC969-386C-46E2-9568-260D1B205A9D}">
      <dgm:prSet/>
      <dgm:spPr/>
      <dgm:t>
        <a:bodyPr/>
        <a:lstStyle/>
        <a:p>
          <a:endParaRPr lang="en-US"/>
        </a:p>
      </dgm:t>
    </dgm:pt>
    <dgm:pt modelId="{269249FB-7618-4CF0-B0CC-54A8E9400586}" type="sibTrans" cxnId="{401BC969-386C-46E2-9568-260D1B205A9D}">
      <dgm:prSet/>
      <dgm:spPr/>
      <dgm:t>
        <a:bodyPr/>
        <a:lstStyle/>
        <a:p>
          <a:endParaRPr lang="en-US"/>
        </a:p>
      </dgm:t>
    </dgm:pt>
    <dgm:pt modelId="{08AE0C4D-6C78-45D0-AAEB-B927BEA527DC}">
      <dgm:prSet phldrT="[Text]"/>
      <dgm:spPr/>
      <dgm:t>
        <a:bodyPr/>
        <a:lstStyle/>
        <a:p>
          <a:r>
            <a:rPr lang="en-US" dirty="0" smtClean="0"/>
            <a:t>Status of Mid-Day meal</a:t>
          </a:r>
          <a:endParaRPr lang="en-US" dirty="0"/>
        </a:p>
      </dgm:t>
    </dgm:pt>
    <dgm:pt modelId="{6D28DE6B-AEF2-4446-8FB1-37A2449A204C}" type="parTrans" cxnId="{6DA9567B-351B-42CC-A93C-14B768458B56}">
      <dgm:prSet/>
      <dgm:spPr/>
      <dgm:t>
        <a:bodyPr/>
        <a:lstStyle/>
        <a:p>
          <a:endParaRPr lang="en-US"/>
        </a:p>
      </dgm:t>
    </dgm:pt>
    <dgm:pt modelId="{CF03FAB1-B41C-49D3-8C48-0CC3BB70912F}" type="sibTrans" cxnId="{6DA9567B-351B-42CC-A93C-14B768458B56}">
      <dgm:prSet/>
      <dgm:spPr/>
      <dgm:t>
        <a:bodyPr/>
        <a:lstStyle/>
        <a:p>
          <a:endParaRPr lang="en-US"/>
        </a:p>
      </dgm:t>
    </dgm:pt>
    <dgm:pt modelId="{BAE8DFAE-E99C-4E47-90A0-083C36858107}">
      <dgm:prSet phldrT="[Text]"/>
      <dgm:spPr/>
      <dgm:t>
        <a:bodyPr/>
        <a:lstStyle/>
        <a:p>
          <a:r>
            <a:rPr lang="en-US" dirty="0" smtClean="0"/>
            <a:t>Number of Good Classrooms</a:t>
          </a:r>
          <a:endParaRPr lang="en-US" dirty="0"/>
        </a:p>
      </dgm:t>
    </dgm:pt>
    <dgm:pt modelId="{ADFF6DC2-3EF0-4C08-A210-B248B2F36990}" type="parTrans" cxnId="{8E109A27-CA7D-4D03-B252-488F4625FDF6}">
      <dgm:prSet/>
      <dgm:spPr/>
      <dgm:t>
        <a:bodyPr/>
        <a:lstStyle/>
        <a:p>
          <a:endParaRPr lang="en-US"/>
        </a:p>
      </dgm:t>
    </dgm:pt>
    <dgm:pt modelId="{87D8D312-5063-404C-99FC-3EC8B6C919D4}" type="sibTrans" cxnId="{8E109A27-CA7D-4D03-B252-488F4625FDF6}">
      <dgm:prSet/>
      <dgm:spPr/>
      <dgm:t>
        <a:bodyPr/>
        <a:lstStyle/>
        <a:p>
          <a:endParaRPr lang="en-US"/>
        </a:p>
      </dgm:t>
    </dgm:pt>
    <dgm:pt modelId="{0B4082D3-8A68-4FAE-A8A2-E0EC454B1F80}">
      <dgm:prSet phldrT="[Text]"/>
      <dgm:spPr/>
      <dgm:t>
        <a:bodyPr/>
        <a:lstStyle/>
        <a:p>
          <a:r>
            <a:rPr lang="en-US" dirty="0" smtClean="0"/>
            <a:t>Number of classrooms and number of Male and Female teachers</a:t>
          </a:r>
          <a:endParaRPr lang="en-US" dirty="0"/>
        </a:p>
      </dgm:t>
    </dgm:pt>
    <dgm:pt modelId="{74476F09-F565-4D9A-B8F6-C92EF0E89420}" type="parTrans" cxnId="{18BF569D-8686-4FAD-A4ED-08AD0A8EC76C}">
      <dgm:prSet/>
      <dgm:spPr/>
      <dgm:t>
        <a:bodyPr/>
        <a:lstStyle/>
        <a:p>
          <a:endParaRPr lang="en-US"/>
        </a:p>
      </dgm:t>
    </dgm:pt>
    <dgm:pt modelId="{5DB9A19C-6B2E-476F-A6CD-F4A8D867AF54}" type="sibTrans" cxnId="{18BF569D-8686-4FAD-A4ED-08AD0A8EC76C}">
      <dgm:prSet/>
      <dgm:spPr/>
      <dgm:t>
        <a:bodyPr/>
        <a:lstStyle/>
        <a:p>
          <a:endParaRPr lang="en-US"/>
        </a:p>
      </dgm:t>
    </dgm:pt>
    <dgm:pt modelId="{33698BF9-9AC3-4A32-A2D3-D8800DC8928D}">
      <dgm:prSet phldrT="[Text]"/>
      <dgm:spPr/>
      <dgm:t>
        <a:bodyPr/>
        <a:lstStyle/>
        <a:p>
          <a:r>
            <a:rPr lang="en-US" dirty="0" smtClean="0"/>
            <a:t>Number of Computers</a:t>
          </a:r>
          <a:endParaRPr lang="en-US" dirty="0"/>
        </a:p>
      </dgm:t>
    </dgm:pt>
    <dgm:pt modelId="{A3C4B82C-0B8C-4C62-B76A-DEC072B90454}" type="parTrans" cxnId="{F29FB7DC-94B6-4622-8698-8A949461388D}">
      <dgm:prSet/>
      <dgm:spPr/>
      <dgm:t>
        <a:bodyPr/>
        <a:lstStyle/>
        <a:p>
          <a:endParaRPr lang="en-US"/>
        </a:p>
      </dgm:t>
    </dgm:pt>
    <dgm:pt modelId="{C9B7E936-68BD-4BFB-85FA-0D3DDE0FABA5}" type="sibTrans" cxnId="{F29FB7DC-94B6-4622-8698-8A949461388D}">
      <dgm:prSet/>
      <dgm:spPr/>
      <dgm:t>
        <a:bodyPr/>
        <a:lstStyle/>
        <a:p>
          <a:endParaRPr lang="en-US"/>
        </a:p>
      </dgm:t>
    </dgm:pt>
    <dgm:pt modelId="{05399699-B4B2-47C9-AC1E-1D5A6A293388}" type="pres">
      <dgm:prSet presAssocID="{6CABDFFA-0383-4824-9BBB-F61222CA1A37}" presName="cycle" presStyleCnt="0">
        <dgm:presLayoutVars>
          <dgm:chMax val="1"/>
          <dgm:dir/>
          <dgm:animLvl val="ctr"/>
          <dgm:resizeHandles val="exact"/>
        </dgm:presLayoutVars>
      </dgm:prSet>
      <dgm:spPr/>
    </dgm:pt>
    <dgm:pt modelId="{648E7F95-403C-4909-8FA2-08187675F7CE}" type="pres">
      <dgm:prSet presAssocID="{3214AD19-045D-4CCB-B6E1-2CA15C903616}" presName="centerShape" presStyleLbl="node0" presStyleIdx="0" presStyleCnt="1"/>
      <dgm:spPr/>
    </dgm:pt>
    <dgm:pt modelId="{82C02E64-7C21-422F-81C6-54A4AD7DA540}" type="pres">
      <dgm:prSet presAssocID="{35042DCB-6864-4ADD-9E2C-0505D4294B45}" presName="parTrans" presStyleLbl="bgSibTrans2D1" presStyleIdx="0" presStyleCnt="14"/>
      <dgm:spPr/>
    </dgm:pt>
    <dgm:pt modelId="{1436954D-1392-4584-B1C5-9577491DBB54}" type="pres">
      <dgm:prSet presAssocID="{392B8D4A-C95D-41BC-A631-2C843DA0DF38}" presName="node" presStyleLbl="node1" presStyleIdx="0" presStyleCnt="14">
        <dgm:presLayoutVars>
          <dgm:bulletEnabled val="1"/>
        </dgm:presLayoutVars>
      </dgm:prSet>
      <dgm:spPr/>
      <dgm:t>
        <a:bodyPr/>
        <a:lstStyle/>
        <a:p>
          <a:endParaRPr lang="en-US"/>
        </a:p>
      </dgm:t>
    </dgm:pt>
    <dgm:pt modelId="{253A994D-0BDC-4CB2-8EB6-ED258713E4A8}" type="pres">
      <dgm:prSet presAssocID="{8D2D5702-4B2F-48AD-8BFF-D497E1E1E0F7}" presName="parTrans" presStyleLbl="bgSibTrans2D1" presStyleIdx="1" presStyleCnt="14"/>
      <dgm:spPr/>
    </dgm:pt>
    <dgm:pt modelId="{7D055A8A-2614-40F8-B3EA-908502DD585D}" type="pres">
      <dgm:prSet presAssocID="{14D5EFD9-5396-4A65-B12C-5A7443BB3B63}" presName="node" presStyleLbl="node1" presStyleIdx="1" presStyleCnt="14">
        <dgm:presLayoutVars>
          <dgm:bulletEnabled val="1"/>
        </dgm:presLayoutVars>
      </dgm:prSet>
      <dgm:spPr/>
      <dgm:t>
        <a:bodyPr/>
        <a:lstStyle/>
        <a:p>
          <a:endParaRPr lang="en-US"/>
        </a:p>
      </dgm:t>
    </dgm:pt>
    <dgm:pt modelId="{F9458AE6-2CEE-464F-8C45-9D9AA66D697D}" type="pres">
      <dgm:prSet presAssocID="{2CD6733E-5972-4CC8-93C8-7F14F24A0CC7}" presName="parTrans" presStyleLbl="bgSibTrans2D1" presStyleIdx="2" presStyleCnt="14"/>
      <dgm:spPr/>
    </dgm:pt>
    <dgm:pt modelId="{923AEA74-2459-434D-8003-E31CCA26F3C5}" type="pres">
      <dgm:prSet presAssocID="{09E041E1-6DA8-4744-B889-F3A6E12E05D9}" presName="node" presStyleLbl="node1" presStyleIdx="2" presStyleCnt="14">
        <dgm:presLayoutVars>
          <dgm:bulletEnabled val="1"/>
        </dgm:presLayoutVars>
      </dgm:prSet>
      <dgm:spPr/>
    </dgm:pt>
    <dgm:pt modelId="{A4C63338-9DB9-4EC3-A088-77A40B7D7482}" type="pres">
      <dgm:prSet presAssocID="{BDCF50DC-63D4-4AC8-96ED-FBC11F017717}" presName="parTrans" presStyleLbl="bgSibTrans2D1" presStyleIdx="3" presStyleCnt="14"/>
      <dgm:spPr/>
    </dgm:pt>
    <dgm:pt modelId="{0BE57CF6-B099-410D-A3B9-D2C6E6D5ABA1}" type="pres">
      <dgm:prSet presAssocID="{29ABB031-4558-497E-AA86-74BE4544651A}" presName="node" presStyleLbl="node1" presStyleIdx="3" presStyleCnt="14">
        <dgm:presLayoutVars>
          <dgm:bulletEnabled val="1"/>
        </dgm:presLayoutVars>
      </dgm:prSet>
      <dgm:spPr/>
      <dgm:t>
        <a:bodyPr/>
        <a:lstStyle/>
        <a:p>
          <a:endParaRPr lang="en-US"/>
        </a:p>
      </dgm:t>
    </dgm:pt>
    <dgm:pt modelId="{EAE83EE9-A43B-479F-80EE-19F2ED6822CB}" type="pres">
      <dgm:prSet presAssocID="{AB3DC9FA-9C41-4CC7-A25A-8AE27ACFB128}" presName="parTrans" presStyleLbl="bgSibTrans2D1" presStyleIdx="4" presStyleCnt="14"/>
      <dgm:spPr/>
    </dgm:pt>
    <dgm:pt modelId="{E170235F-F13D-43A6-BCA9-5EB2BA2E48E7}" type="pres">
      <dgm:prSet presAssocID="{03C50EBC-71DA-4857-A48A-9AC7CE20DD39}" presName="node" presStyleLbl="node1" presStyleIdx="4" presStyleCnt="14">
        <dgm:presLayoutVars>
          <dgm:bulletEnabled val="1"/>
        </dgm:presLayoutVars>
      </dgm:prSet>
      <dgm:spPr/>
    </dgm:pt>
    <dgm:pt modelId="{4CF7A076-0C3B-4746-AAF3-A3164AD57CF5}" type="pres">
      <dgm:prSet presAssocID="{9F616E08-0454-479C-B0EE-B48285B89427}" presName="parTrans" presStyleLbl="bgSibTrans2D1" presStyleIdx="5" presStyleCnt="14"/>
      <dgm:spPr/>
    </dgm:pt>
    <dgm:pt modelId="{9162C6AD-6BE7-4289-8F02-14815E86A6A3}" type="pres">
      <dgm:prSet presAssocID="{67A8A25F-B79F-4A04-A32D-084F386EC92D}" presName="node" presStyleLbl="node1" presStyleIdx="5" presStyleCnt="14">
        <dgm:presLayoutVars>
          <dgm:bulletEnabled val="1"/>
        </dgm:presLayoutVars>
      </dgm:prSet>
      <dgm:spPr/>
      <dgm:t>
        <a:bodyPr/>
        <a:lstStyle/>
        <a:p>
          <a:endParaRPr lang="en-US"/>
        </a:p>
      </dgm:t>
    </dgm:pt>
    <dgm:pt modelId="{5852CC71-E6FE-4C3C-99C7-DDD34F6BA5BB}" type="pres">
      <dgm:prSet presAssocID="{56E05EA3-72EF-41F7-B87E-DC0B7A0F4C27}" presName="parTrans" presStyleLbl="bgSibTrans2D1" presStyleIdx="6" presStyleCnt="14"/>
      <dgm:spPr/>
    </dgm:pt>
    <dgm:pt modelId="{3490F67C-7E44-4B70-B95B-5F272694E1D6}" type="pres">
      <dgm:prSet presAssocID="{C30B20E9-BA03-4325-9D41-F76CF9E40599}" presName="node" presStyleLbl="node1" presStyleIdx="6" presStyleCnt="14">
        <dgm:presLayoutVars>
          <dgm:bulletEnabled val="1"/>
        </dgm:presLayoutVars>
      </dgm:prSet>
      <dgm:spPr/>
      <dgm:t>
        <a:bodyPr/>
        <a:lstStyle/>
        <a:p>
          <a:endParaRPr lang="en-US"/>
        </a:p>
      </dgm:t>
    </dgm:pt>
    <dgm:pt modelId="{9D85919A-ED96-4361-8249-8DD248DDACF2}" type="pres">
      <dgm:prSet presAssocID="{93574E47-4D9C-41B9-A015-F09B1DC2BE40}" presName="parTrans" presStyleLbl="bgSibTrans2D1" presStyleIdx="7" presStyleCnt="14"/>
      <dgm:spPr/>
    </dgm:pt>
    <dgm:pt modelId="{265916FD-BC2C-481B-8980-A98B80DBC2DC}" type="pres">
      <dgm:prSet presAssocID="{34E0E0B4-34EC-4BDC-8C5F-3C853733E408}" presName="node" presStyleLbl="node1" presStyleIdx="7" presStyleCnt="14">
        <dgm:presLayoutVars>
          <dgm:bulletEnabled val="1"/>
        </dgm:presLayoutVars>
      </dgm:prSet>
      <dgm:spPr/>
      <dgm:t>
        <a:bodyPr/>
        <a:lstStyle/>
        <a:p>
          <a:endParaRPr lang="en-US"/>
        </a:p>
      </dgm:t>
    </dgm:pt>
    <dgm:pt modelId="{388BF86D-1065-464F-8751-BB17136E3B4D}" type="pres">
      <dgm:prSet presAssocID="{53848216-68DE-492F-B8C9-319CE7ECB002}" presName="parTrans" presStyleLbl="bgSibTrans2D1" presStyleIdx="8" presStyleCnt="14"/>
      <dgm:spPr/>
    </dgm:pt>
    <dgm:pt modelId="{C77E84B9-EBCA-4B41-AD52-44868559F275}" type="pres">
      <dgm:prSet presAssocID="{816B403D-8812-4674-9E3C-418E81DDF810}" presName="node" presStyleLbl="node1" presStyleIdx="8" presStyleCnt="14">
        <dgm:presLayoutVars>
          <dgm:bulletEnabled val="1"/>
        </dgm:presLayoutVars>
      </dgm:prSet>
      <dgm:spPr/>
      <dgm:t>
        <a:bodyPr/>
        <a:lstStyle/>
        <a:p>
          <a:endParaRPr lang="en-US"/>
        </a:p>
      </dgm:t>
    </dgm:pt>
    <dgm:pt modelId="{D4F0A8B8-AFAA-4FD0-8FEC-066B70C3CC6C}" type="pres">
      <dgm:prSet presAssocID="{DAA85E3D-5CF4-492B-AF05-3499E2AC653E}" presName="parTrans" presStyleLbl="bgSibTrans2D1" presStyleIdx="9" presStyleCnt="14"/>
      <dgm:spPr/>
    </dgm:pt>
    <dgm:pt modelId="{502D1098-9DCA-4802-AF9A-BEBDC17247B1}" type="pres">
      <dgm:prSet presAssocID="{300FD950-A34E-4F7B-8E3C-32939868C2C0}" presName="node" presStyleLbl="node1" presStyleIdx="9" presStyleCnt="14">
        <dgm:presLayoutVars>
          <dgm:bulletEnabled val="1"/>
        </dgm:presLayoutVars>
      </dgm:prSet>
      <dgm:spPr/>
      <dgm:t>
        <a:bodyPr/>
        <a:lstStyle/>
        <a:p>
          <a:endParaRPr lang="en-US"/>
        </a:p>
      </dgm:t>
    </dgm:pt>
    <dgm:pt modelId="{7A16F604-34F2-42A2-9648-A86D1AA25179}" type="pres">
      <dgm:prSet presAssocID="{6D28DE6B-AEF2-4446-8FB1-37A2449A204C}" presName="parTrans" presStyleLbl="bgSibTrans2D1" presStyleIdx="10" presStyleCnt="14"/>
      <dgm:spPr/>
    </dgm:pt>
    <dgm:pt modelId="{3CC7759C-B903-47F7-A5CF-5F7840DD3257}" type="pres">
      <dgm:prSet presAssocID="{08AE0C4D-6C78-45D0-AAEB-B927BEA527DC}" presName="node" presStyleLbl="node1" presStyleIdx="10" presStyleCnt="14">
        <dgm:presLayoutVars>
          <dgm:bulletEnabled val="1"/>
        </dgm:presLayoutVars>
      </dgm:prSet>
      <dgm:spPr/>
    </dgm:pt>
    <dgm:pt modelId="{C7172668-9CEB-474A-BAC7-A8A290640CBE}" type="pres">
      <dgm:prSet presAssocID="{ADFF6DC2-3EF0-4C08-A210-B248B2F36990}" presName="parTrans" presStyleLbl="bgSibTrans2D1" presStyleIdx="11" presStyleCnt="14"/>
      <dgm:spPr/>
    </dgm:pt>
    <dgm:pt modelId="{810E4444-9EC9-4250-9D9F-01670D5AB437}" type="pres">
      <dgm:prSet presAssocID="{BAE8DFAE-E99C-4E47-90A0-083C36858107}" presName="node" presStyleLbl="node1" presStyleIdx="11" presStyleCnt="14">
        <dgm:presLayoutVars>
          <dgm:bulletEnabled val="1"/>
        </dgm:presLayoutVars>
      </dgm:prSet>
      <dgm:spPr/>
    </dgm:pt>
    <dgm:pt modelId="{DC04FB9F-2712-4CF4-9EB5-6BE6768ABCC7}" type="pres">
      <dgm:prSet presAssocID="{74476F09-F565-4D9A-B8F6-C92EF0E89420}" presName="parTrans" presStyleLbl="bgSibTrans2D1" presStyleIdx="12" presStyleCnt="14"/>
      <dgm:spPr/>
    </dgm:pt>
    <dgm:pt modelId="{CC575CF0-C5A1-4D4D-A38C-43EF7923FEE9}" type="pres">
      <dgm:prSet presAssocID="{0B4082D3-8A68-4FAE-A8A2-E0EC454B1F80}" presName="node" presStyleLbl="node1" presStyleIdx="12" presStyleCnt="14">
        <dgm:presLayoutVars>
          <dgm:bulletEnabled val="1"/>
        </dgm:presLayoutVars>
      </dgm:prSet>
      <dgm:spPr/>
      <dgm:t>
        <a:bodyPr/>
        <a:lstStyle/>
        <a:p>
          <a:endParaRPr lang="en-US"/>
        </a:p>
      </dgm:t>
    </dgm:pt>
    <dgm:pt modelId="{BD7F6313-57DF-41BA-AE9F-D729527CB73C}" type="pres">
      <dgm:prSet presAssocID="{A3C4B82C-0B8C-4C62-B76A-DEC072B90454}" presName="parTrans" presStyleLbl="bgSibTrans2D1" presStyleIdx="13" presStyleCnt="14"/>
      <dgm:spPr/>
    </dgm:pt>
    <dgm:pt modelId="{89C3012C-6DEE-4498-A4E9-8C25FD751027}" type="pres">
      <dgm:prSet presAssocID="{33698BF9-9AC3-4A32-A2D3-D8800DC8928D}" presName="node" presStyleLbl="node1" presStyleIdx="13" presStyleCnt="14">
        <dgm:presLayoutVars>
          <dgm:bulletEnabled val="1"/>
        </dgm:presLayoutVars>
      </dgm:prSet>
      <dgm:spPr/>
      <dgm:t>
        <a:bodyPr/>
        <a:lstStyle/>
        <a:p>
          <a:endParaRPr lang="en-US"/>
        </a:p>
      </dgm:t>
    </dgm:pt>
  </dgm:ptLst>
  <dgm:cxnLst>
    <dgm:cxn modelId="{3A781990-A81B-43D1-8C7B-7C1549CA8238}" type="presOf" srcId="{33698BF9-9AC3-4A32-A2D3-D8800DC8928D}" destId="{89C3012C-6DEE-4498-A4E9-8C25FD751027}" srcOrd="0" destOrd="0" presId="urn:microsoft.com/office/officeart/2005/8/layout/radial4"/>
    <dgm:cxn modelId="{B03AD9A5-CBC9-4D0C-90D5-798A871152E9}" type="presOf" srcId="{6D28DE6B-AEF2-4446-8FB1-37A2449A204C}" destId="{7A16F604-34F2-42A2-9648-A86D1AA25179}" srcOrd="0" destOrd="0" presId="urn:microsoft.com/office/officeart/2005/8/layout/radial4"/>
    <dgm:cxn modelId="{6DA9567B-351B-42CC-A93C-14B768458B56}" srcId="{3214AD19-045D-4CCB-B6E1-2CA15C903616}" destId="{08AE0C4D-6C78-45D0-AAEB-B927BEA527DC}" srcOrd="10" destOrd="0" parTransId="{6D28DE6B-AEF2-4446-8FB1-37A2449A204C}" sibTransId="{CF03FAB1-B41C-49D3-8C48-0CC3BB70912F}"/>
    <dgm:cxn modelId="{0F9C6E31-0B3B-40A3-BECE-52FBCFF3B331}" srcId="{3214AD19-045D-4CCB-B6E1-2CA15C903616}" destId="{34E0E0B4-34EC-4BDC-8C5F-3C853733E408}" srcOrd="7" destOrd="0" parTransId="{93574E47-4D9C-41B9-A015-F09B1DC2BE40}" sibTransId="{672B1CC5-18FF-4F1E-B274-F2B15026337A}"/>
    <dgm:cxn modelId="{A0210257-E4EA-423F-8409-C3D4312C51D4}" type="presOf" srcId="{03C50EBC-71DA-4857-A48A-9AC7CE20DD39}" destId="{E170235F-F13D-43A6-BCA9-5EB2BA2E48E7}" srcOrd="0" destOrd="0" presId="urn:microsoft.com/office/officeart/2005/8/layout/radial4"/>
    <dgm:cxn modelId="{D2057C37-6751-4B93-AA55-1F8CF53407DB}" type="presOf" srcId="{67A8A25F-B79F-4A04-A32D-084F386EC92D}" destId="{9162C6AD-6BE7-4289-8F02-14815E86A6A3}" srcOrd="0" destOrd="0" presId="urn:microsoft.com/office/officeart/2005/8/layout/radial4"/>
    <dgm:cxn modelId="{F6AC898E-1AC8-443D-98AA-DF05E06A871F}" srcId="{3214AD19-045D-4CCB-B6E1-2CA15C903616}" destId="{816B403D-8812-4674-9E3C-418E81DDF810}" srcOrd="8" destOrd="0" parTransId="{53848216-68DE-492F-B8C9-319CE7ECB002}" sibTransId="{DDACDE1B-B343-4F33-A49A-86C13237D089}"/>
    <dgm:cxn modelId="{45CF00DA-660D-4B40-B011-2D5F578C939B}" srcId="{3214AD19-045D-4CCB-B6E1-2CA15C903616}" destId="{03C50EBC-71DA-4857-A48A-9AC7CE20DD39}" srcOrd="4" destOrd="0" parTransId="{AB3DC9FA-9C41-4CC7-A25A-8AE27ACFB128}" sibTransId="{957BAE52-AA24-4A24-A941-BCC655D4A1C3}"/>
    <dgm:cxn modelId="{43F54AAA-E43E-4560-98A4-D545BA8568E2}" type="presOf" srcId="{BDCF50DC-63D4-4AC8-96ED-FBC11F017717}" destId="{A4C63338-9DB9-4EC3-A088-77A40B7D7482}" srcOrd="0" destOrd="0" presId="urn:microsoft.com/office/officeart/2005/8/layout/radial4"/>
    <dgm:cxn modelId="{A57F15A8-DE94-4422-B901-3C36393782AF}" type="presOf" srcId="{35042DCB-6864-4ADD-9E2C-0505D4294B45}" destId="{82C02E64-7C21-422F-81C6-54A4AD7DA540}" srcOrd="0" destOrd="0" presId="urn:microsoft.com/office/officeart/2005/8/layout/radial4"/>
    <dgm:cxn modelId="{182DEE8C-BA72-40CC-8922-D313D8AF2436}" srcId="{3214AD19-045D-4CCB-B6E1-2CA15C903616}" destId="{14D5EFD9-5396-4A65-B12C-5A7443BB3B63}" srcOrd="1" destOrd="0" parTransId="{8D2D5702-4B2F-48AD-8BFF-D497E1E1E0F7}" sibTransId="{F75BD110-0021-4D5E-97D6-2A851C4BA389}"/>
    <dgm:cxn modelId="{401BC969-386C-46E2-9568-260D1B205A9D}" srcId="{3214AD19-045D-4CCB-B6E1-2CA15C903616}" destId="{300FD950-A34E-4F7B-8E3C-32939868C2C0}" srcOrd="9" destOrd="0" parTransId="{DAA85E3D-5CF4-492B-AF05-3499E2AC653E}" sibTransId="{269249FB-7618-4CF0-B0CC-54A8E9400586}"/>
    <dgm:cxn modelId="{8F483634-9ED3-4C4A-AD6D-F0086214339C}" type="presOf" srcId="{DAA85E3D-5CF4-492B-AF05-3499E2AC653E}" destId="{D4F0A8B8-AFAA-4FD0-8FEC-066B70C3CC6C}" srcOrd="0" destOrd="0" presId="urn:microsoft.com/office/officeart/2005/8/layout/radial4"/>
    <dgm:cxn modelId="{F597C8D0-CCA7-4167-9719-DF3FC3241F65}" type="presOf" srcId="{6CABDFFA-0383-4824-9BBB-F61222CA1A37}" destId="{05399699-B4B2-47C9-AC1E-1D5A6A293388}" srcOrd="0" destOrd="0" presId="urn:microsoft.com/office/officeart/2005/8/layout/radial4"/>
    <dgm:cxn modelId="{9CDC31D5-2F8E-42C1-8A1A-0B9233157B79}" type="presOf" srcId="{9F616E08-0454-479C-B0EE-B48285B89427}" destId="{4CF7A076-0C3B-4746-AAF3-A3164AD57CF5}" srcOrd="0" destOrd="0" presId="urn:microsoft.com/office/officeart/2005/8/layout/radial4"/>
    <dgm:cxn modelId="{592454DC-E746-48B4-97DD-568485AB5E74}" type="presOf" srcId="{300FD950-A34E-4F7B-8E3C-32939868C2C0}" destId="{502D1098-9DCA-4802-AF9A-BEBDC17247B1}" srcOrd="0" destOrd="0" presId="urn:microsoft.com/office/officeart/2005/8/layout/radial4"/>
    <dgm:cxn modelId="{EB3B9BE0-E531-480A-8BDB-1093D1C8FB85}" type="presOf" srcId="{29ABB031-4558-497E-AA86-74BE4544651A}" destId="{0BE57CF6-B099-410D-A3B9-D2C6E6D5ABA1}" srcOrd="0" destOrd="0" presId="urn:microsoft.com/office/officeart/2005/8/layout/radial4"/>
    <dgm:cxn modelId="{DC4E90BC-DCE0-4869-9286-51AD35265076}" type="presOf" srcId="{BAE8DFAE-E99C-4E47-90A0-083C36858107}" destId="{810E4444-9EC9-4250-9D9F-01670D5AB437}" srcOrd="0" destOrd="0" presId="urn:microsoft.com/office/officeart/2005/8/layout/radial4"/>
    <dgm:cxn modelId="{554EF304-8A53-4E90-A1F0-0A65784C58A7}" type="presOf" srcId="{0B4082D3-8A68-4FAE-A8A2-E0EC454B1F80}" destId="{CC575CF0-C5A1-4D4D-A38C-43EF7923FEE9}" srcOrd="0" destOrd="0" presId="urn:microsoft.com/office/officeart/2005/8/layout/radial4"/>
    <dgm:cxn modelId="{9F2B7C74-4582-4531-958B-601D0E3F834E}" type="presOf" srcId="{74476F09-F565-4D9A-B8F6-C92EF0E89420}" destId="{DC04FB9F-2712-4CF4-9EB5-6BE6768ABCC7}" srcOrd="0" destOrd="0" presId="urn:microsoft.com/office/officeart/2005/8/layout/radial4"/>
    <dgm:cxn modelId="{13952589-C170-4577-8A93-10752D881588}" type="presOf" srcId="{2CD6733E-5972-4CC8-93C8-7F14F24A0CC7}" destId="{F9458AE6-2CEE-464F-8C45-9D9AA66D697D}" srcOrd="0" destOrd="0" presId="urn:microsoft.com/office/officeart/2005/8/layout/radial4"/>
    <dgm:cxn modelId="{74B1184C-D43C-44B5-AB5D-F1EC5F7DF68C}" type="presOf" srcId="{C30B20E9-BA03-4325-9D41-F76CF9E40599}" destId="{3490F67C-7E44-4B70-B95B-5F272694E1D6}" srcOrd="0" destOrd="0" presId="urn:microsoft.com/office/officeart/2005/8/layout/radial4"/>
    <dgm:cxn modelId="{D9971D4E-41DD-4BF4-85EC-3CF0DA416334}" srcId="{6CABDFFA-0383-4824-9BBB-F61222CA1A37}" destId="{3214AD19-045D-4CCB-B6E1-2CA15C903616}" srcOrd="0" destOrd="0" parTransId="{04BF4E55-6128-4A6B-B96A-189AEAA4B8BB}" sibTransId="{3864798E-FE8D-4443-AADD-10DE74F2F186}"/>
    <dgm:cxn modelId="{75E6F178-E3BB-4E08-995F-603CAC200C8D}" type="presOf" srcId="{816B403D-8812-4674-9E3C-418E81DDF810}" destId="{C77E84B9-EBCA-4B41-AD52-44868559F275}" srcOrd="0" destOrd="0" presId="urn:microsoft.com/office/officeart/2005/8/layout/radial4"/>
    <dgm:cxn modelId="{CF88EC4C-A57B-4ACA-8123-D0B1B63D67EF}" type="presOf" srcId="{3214AD19-045D-4CCB-B6E1-2CA15C903616}" destId="{648E7F95-403C-4909-8FA2-08187675F7CE}" srcOrd="0" destOrd="0" presId="urn:microsoft.com/office/officeart/2005/8/layout/radial4"/>
    <dgm:cxn modelId="{FD75FF60-03A4-42FE-ACB2-D417A446A79E}" srcId="{3214AD19-045D-4CCB-B6E1-2CA15C903616}" destId="{67A8A25F-B79F-4A04-A32D-084F386EC92D}" srcOrd="5" destOrd="0" parTransId="{9F616E08-0454-479C-B0EE-B48285B89427}" sibTransId="{540D90F7-88C8-449C-9894-7970762EC0FD}"/>
    <dgm:cxn modelId="{D41FCA27-5AEF-451B-B75D-DB86DE034588}" srcId="{3214AD19-045D-4CCB-B6E1-2CA15C903616}" destId="{392B8D4A-C95D-41BC-A631-2C843DA0DF38}" srcOrd="0" destOrd="0" parTransId="{35042DCB-6864-4ADD-9E2C-0505D4294B45}" sibTransId="{099EE0F5-F77D-41AC-BA9F-873729524DCA}"/>
    <dgm:cxn modelId="{8513E725-E06E-4074-B360-32D889FE321C}" srcId="{3214AD19-045D-4CCB-B6E1-2CA15C903616}" destId="{C30B20E9-BA03-4325-9D41-F76CF9E40599}" srcOrd="6" destOrd="0" parTransId="{56E05EA3-72EF-41F7-B87E-DC0B7A0F4C27}" sibTransId="{5EE00713-BFA9-4778-9BA1-788B44C7CFCB}"/>
    <dgm:cxn modelId="{4893140C-1569-4113-BA00-5A7B96A84FE8}" srcId="{3214AD19-045D-4CCB-B6E1-2CA15C903616}" destId="{29ABB031-4558-497E-AA86-74BE4544651A}" srcOrd="3" destOrd="0" parTransId="{BDCF50DC-63D4-4AC8-96ED-FBC11F017717}" sibTransId="{C20CC81A-BB75-4E8E-96E6-5ECA73C6AE70}"/>
    <dgm:cxn modelId="{F54AAB14-19C3-402E-8022-7DFF17244513}" type="presOf" srcId="{A3C4B82C-0B8C-4C62-B76A-DEC072B90454}" destId="{BD7F6313-57DF-41BA-AE9F-D729527CB73C}" srcOrd="0" destOrd="0" presId="urn:microsoft.com/office/officeart/2005/8/layout/radial4"/>
    <dgm:cxn modelId="{726D679C-56E8-4BF2-8CF9-8AEE5F10A88B}" type="presOf" srcId="{14D5EFD9-5396-4A65-B12C-5A7443BB3B63}" destId="{7D055A8A-2614-40F8-B3EA-908502DD585D}" srcOrd="0" destOrd="0" presId="urn:microsoft.com/office/officeart/2005/8/layout/radial4"/>
    <dgm:cxn modelId="{66139DF0-20DA-4AAD-8DAD-7686DCA5F817}" type="presOf" srcId="{AB3DC9FA-9C41-4CC7-A25A-8AE27ACFB128}" destId="{EAE83EE9-A43B-479F-80EE-19F2ED6822CB}" srcOrd="0" destOrd="0" presId="urn:microsoft.com/office/officeart/2005/8/layout/radial4"/>
    <dgm:cxn modelId="{26FA2D7A-88F6-4301-9628-837778EDB6E7}" type="presOf" srcId="{53848216-68DE-492F-B8C9-319CE7ECB002}" destId="{388BF86D-1065-464F-8751-BB17136E3B4D}" srcOrd="0" destOrd="0" presId="urn:microsoft.com/office/officeart/2005/8/layout/radial4"/>
    <dgm:cxn modelId="{8E109A27-CA7D-4D03-B252-488F4625FDF6}" srcId="{3214AD19-045D-4CCB-B6E1-2CA15C903616}" destId="{BAE8DFAE-E99C-4E47-90A0-083C36858107}" srcOrd="11" destOrd="0" parTransId="{ADFF6DC2-3EF0-4C08-A210-B248B2F36990}" sibTransId="{87D8D312-5063-404C-99FC-3EC8B6C919D4}"/>
    <dgm:cxn modelId="{DF096E5C-ED6C-4D10-AF18-9F08357EF2BF}" type="presOf" srcId="{392B8D4A-C95D-41BC-A631-2C843DA0DF38}" destId="{1436954D-1392-4584-B1C5-9577491DBB54}" srcOrd="0" destOrd="0" presId="urn:microsoft.com/office/officeart/2005/8/layout/radial4"/>
    <dgm:cxn modelId="{9EF66B6E-799F-4FC1-9E4A-A5806C8D481C}" type="presOf" srcId="{34E0E0B4-34EC-4BDC-8C5F-3C853733E408}" destId="{265916FD-BC2C-481B-8980-A98B80DBC2DC}" srcOrd="0" destOrd="0" presId="urn:microsoft.com/office/officeart/2005/8/layout/radial4"/>
    <dgm:cxn modelId="{79F71A1A-31C5-4779-8498-763A5662C838}" type="presOf" srcId="{09E041E1-6DA8-4744-B889-F3A6E12E05D9}" destId="{923AEA74-2459-434D-8003-E31CCA26F3C5}" srcOrd="0" destOrd="0" presId="urn:microsoft.com/office/officeart/2005/8/layout/radial4"/>
    <dgm:cxn modelId="{E80589EA-5079-490B-9AD6-11C88DD11550}" type="presOf" srcId="{08AE0C4D-6C78-45D0-AAEB-B927BEA527DC}" destId="{3CC7759C-B903-47F7-A5CF-5F7840DD3257}" srcOrd="0" destOrd="0" presId="urn:microsoft.com/office/officeart/2005/8/layout/radial4"/>
    <dgm:cxn modelId="{E260AAF4-2CA5-429F-9833-BDECC1B856F3}" type="presOf" srcId="{93574E47-4D9C-41B9-A015-F09B1DC2BE40}" destId="{9D85919A-ED96-4361-8249-8DD248DDACF2}" srcOrd="0" destOrd="0" presId="urn:microsoft.com/office/officeart/2005/8/layout/radial4"/>
    <dgm:cxn modelId="{29E5FD2A-BA60-4C29-8161-9C855A460BF2}" srcId="{3214AD19-045D-4CCB-B6E1-2CA15C903616}" destId="{09E041E1-6DA8-4744-B889-F3A6E12E05D9}" srcOrd="2" destOrd="0" parTransId="{2CD6733E-5972-4CC8-93C8-7F14F24A0CC7}" sibTransId="{B310851C-0E21-46A5-AB9D-3F1F27386622}"/>
    <dgm:cxn modelId="{AD0D2206-830A-42B7-ADFF-2ADB3B8FD5F1}" type="presOf" srcId="{ADFF6DC2-3EF0-4C08-A210-B248B2F36990}" destId="{C7172668-9CEB-474A-BAC7-A8A290640CBE}" srcOrd="0" destOrd="0" presId="urn:microsoft.com/office/officeart/2005/8/layout/radial4"/>
    <dgm:cxn modelId="{F29FB7DC-94B6-4622-8698-8A949461388D}" srcId="{3214AD19-045D-4CCB-B6E1-2CA15C903616}" destId="{33698BF9-9AC3-4A32-A2D3-D8800DC8928D}" srcOrd="13" destOrd="0" parTransId="{A3C4B82C-0B8C-4C62-B76A-DEC072B90454}" sibTransId="{C9B7E936-68BD-4BFB-85FA-0D3DDE0FABA5}"/>
    <dgm:cxn modelId="{18BF569D-8686-4FAD-A4ED-08AD0A8EC76C}" srcId="{3214AD19-045D-4CCB-B6E1-2CA15C903616}" destId="{0B4082D3-8A68-4FAE-A8A2-E0EC454B1F80}" srcOrd="12" destOrd="0" parTransId="{74476F09-F565-4D9A-B8F6-C92EF0E89420}" sibTransId="{5DB9A19C-6B2E-476F-A6CD-F4A8D867AF54}"/>
    <dgm:cxn modelId="{69AB305B-D1AB-4A45-87E1-FED1E92C9C7D}" type="presOf" srcId="{8D2D5702-4B2F-48AD-8BFF-D497E1E1E0F7}" destId="{253A994D-0BDC-4CB2-8EB6-ED258713E4A8}" srcOrd="0" destOrd="0" presId="urn:microsoft.com/office/officeart/2005/8/layout/radial4"/>
    <dgm:cxn modelId="{D2F446E8-653B-4D44-AC3C-10CA1AE7DE38}" type="presOf" srcId="{56E05EA3-72EF-41F7-B87E-DC0B7A0F4C27}" destId="{5852CC71-E6FE-4C3C-99C7-DDD34F6BA5BB}" srcOrd="0" destOrd="0" presId="urn:microsoft.com/office/officeart/2005/8/layout/radial4"/>
    <dgm:cxn modelId="{745C0D5B-AC40-46BB-BC85-AC887B3C0D0C}" type="presParOf" srcId="{05399699-B4B2-47C9-AC1E-1D5A6A293388}" destId="{648E7F95-403C-4909-8FA2-08187675F7CE}" srcOrd="0" destOrd="0" presId="urn:microsoft.com/office/officeart/2005/8/layout/radial4"/>
    <dgm:cxn modelId="{EE6922A6-CE87-4665-9C82-C9F7340E86C0}" type="presParOf" srcId="{05399699-B4B2-47C9-AC1E-1D5A6A293388}" destId="{82C02E64-7C21-422F-81C6-54A4AD7DA540}" srcOrd="1" destOrd="0" presId="urn:microsoft.com/office/officeart/2005/8/layout/radial4"/>
    <dgm:cxn modelId="{74470A12-2B58-4319-81E3-F05CDC312381}" type="presParOf" srcId="{05399699-B4B2-47C9-AC1E-1D5A6A293388}" destId="{1436954D-1392-4584-B1C5-9577491DBB54}" srcOrd="2" destOrd="0" presId="urn:microsoft.com/office/officeart/2005/8/layout/radial4"/>
    <dgm:cxn modelId="{58ABF601-0D71-4DB9-B64C-440B78B4CDEE}" type="presParOf" srcId="{05399699-B4B2-47C9-AC1E-1D5A6A293388}" destId="{253A994D-0BDC-4CB2-8EB6-ED258713E4A8}" srcOrd="3" destOrd="0" presId="urn:microsoft.com/office/officeart/2005/8/layout/radial4"/>
    <dgm:cxn modelId="{14D7B766-FD02-46EE-96AC-9E6BBD79C301}" type="presParOf" srcId="{05399699-B4B2-47C9-AC1E-1D5A6A293388}" destId="{7D055A8A-2614-40F8-B3EA-908502DD585D}" srcOrd="4" destOrd="0" presId="urn:microsoft.com/office/officeart/2005/8/layout/radial4"/>
    <dgm:cxn modelId="{31BBF44C-6196-4DC0-90BA-39BCE63424E5}" type="presParOf" srcId="{05399699-B4B2-47C9-AC1E-1D5A6A293388}" destId="{F9458AE6-2CEE-464F-8C45-9D9AA66D697D}" srcOrd="5" destOrd="0" presId="urn:microsoft.com/office/officeart/2005/8/layout/radial4"/>
    <dgm:cxn modelId="{75CB5F8C-12A9-4921-B2A5-A302755F7541}" type="presParOf" srcId="{05399699-B4B2-47C9-AC1E-1D5A6A293388}" destId="{923AEA74-2459-434D-8003-E31CCA26F3C5}" srcOrd="6" destOrd="0" presId="urn:microsoft.com/office/officeart/2005/8/layout/radial4"/>
    <dgm:cxn modelId="{F268A49A-3CA8-4FFC-AF4E-0932F9A670DA}" type="presParOf" srcId="{05399699-B4B2-47C9-AC1E-1D5A6A293388}" destId="{A4C63338-9DB9-4EC3-A088-77A40B7D7482}" srcOrd="7" destOrd="0" presId="urn:microsoft.com/office/officeart/2005/8/layout/radial4"/>
    <dgm:cxn modelId="{224C8367-0188-4221-960D-E5D90C329D46}" type="presParOf" srcId="{05399699-B4B2-47C9-AC1E-1D5A6A293388}" destId="{0BE57CF6-B099-410D-A3B9-D2C6E6D5ABA1}" srcOrd="8" destOrd="0" presId="urn:microsoft.com/office/officeart/2005/8/layout/radial4"/>
    <dgm:cxn modelId="{EBAE0E74-7C99-48D6-81BD-9EC8BA4713A4}" type="presParOf" srcId="{05399699-B4B2-47C9-AC1E-1D5A6A293388}" destId="{EAE83EE9-A43B-479F-80EE-19F2ED6822CB}" srcOrd="9" destOrd="0" presId="urn:microsoft.com/office/officeart/2005/8/layout/radial4"/>
    <dgm:cxn modelId="{26D46683-2273-46C4-B848-84229714B774}" type="presParOf" srcId="{05399699-B4B2-47C9-AC1E-1D5A6A293388}" destId="{E170235F-F13D-43A6-BCA9-5EB2BA2E48E7}" srcOrd="10" destOrd="0" presId="urn:microsoft.com/office/officeart/2005/8/layout/radial4"/>
    <dgm:cxn modelId="{37ACCFF9-A946-4212-9E41-158AB77A2AE4}" type="presParOf" srcId="{05399699-B4B2-47C9-AC1E-1D5A6A293388}" destId="{4CF7A076-0C3B-4746-AAF3-A3164AD57CF5}" srcOrd="11" destOrd="0" presId="urn:microsoft.com/office/officeart/2005/8/layout/radial4"/>
    <dgm:cxn modelId="{A26112DE-0C80-40FB-B26F-F83BC0988B9E}" type="presParOf" srcId="{05399699-B4B2-47C9-AC1E-1D5A6A293388}" destId="{9162C6AD-6BE7-4289-8F02-14815E86A6A3}" srcOrd="12" destOrd="0" presId="urn:microsoft.com/office/officeart/2005/8/layout/radial4"/>
    <dgm:cxn modelId="{2FEA9883-6CB7-44DF-8B22-FF8F32D7C944}" type="presParOf" srcId="{05399699-B4B2-47C9-AC1E-1D5A6A293388}" destId="{5852CC71-E6FE-4C3C-99C7-DDD34F6BA5BB}" srcOrd="13" destOrd="0" presId="urn:microsoft.com/office/officeart/2005/8/layout/radial4"/>
    <dgm:cxn modelId="{08B0DDAE-9179-4CB2-A2C2-20D468A904E1}" type="presParOf" srcId="{05399699-B4B2-47C9-AC1E-1D5A6A293388}" destId="{3490F67C-7E44-4B70-B95B-5F272694E1D6}" srcOrd="14" destOrd="0" presId="urn:microsoft.com/office/officeart/2005/8/layout/radial4"/>
    <dgm:cxn modelId="{06ED9A85-7F0E-465B-8D2C-BFF3011594DB}" type="presParOf" srcId="{05399699-B4B2-47C9-AC1E-1D5A6A293388}" destId="{9D85919A-ED96-4361-8249-8DD248DDACF2}" srcOrd="15" destOrd="0" presId="urn:microsoft.com/office/officeart/2005/8/layout/radial4"/>
    <dgm:cxn modelId="{0FDA4F77-A8E4-46E1-AFFB-0BC4ECF699D0}" type="presParOf" srcId="{05399699-B4B2-47C9-AC1E-1D5A6A293388}" destId="{265916FD-BC2C-481B-8980-A98B80DBC2DC}" srcOrd="16" destOrd="0" presId="urn:microsoft.com/office/officeart/2005/8/layout/radial4"/>
    <dgm:cxn modelId="{374B26E5-6E12-4770-AEB7-32CF278969CF}" type="presParOf" srcId="{05399699-B4B2-47C9-AC1E-1D5A6A293388}" destId="{388BF86D-1065-464F-8751-BB17136E3B4D}" srcOrd="17" destOrd="0" presId="urn:microsoft.com/office/officeart/2005/8/layout/radial4"/>
    <dgm:cxn modelId="{2CB0CAD6-A93D-4360-AA3A-D24B3177FD5C}" type="presParOf" srcId="{05399699-B4B2-47C9-AC1E-1D5A6A293388}" destId="{C77E84B9-EBCA-4B41-AD52-44868559F275}" srcOrd="18" destOrd="0" presId="urn:microsoft.com/office/officeart/2005/8/layout/radial4"/>
    <dgm:cxn modelId="{2BD247C4-D9C9-4EA1-9944-4ADE5087C2DA}" type="presParOf" srcId="{05399699-B4B2-47C9-AC1E-1D5A6A293388}" destId="{D4F0A8B8-AFAA-4FD0-8FEC-066B70C3CC6C}" srcOrd="19" destOrd="0" presId="urn:microsoft.com/office/officeart/2005/8/layout/radial4"/>
    <dgm:cxn modelId="{FAB2E8D3-E503-4976-861F-761AE5B4BAD6}" type="presParOf" srcId="{05399699-B4B2-47C9-AC1E-1D5A6A293388}" destId="{502D1098-9DCA-4802-AF9A-BEBDC17247B1}" srcOrd="20" destOrd="0" presId="urn:microsoft.com/office/officeart/2005/8/layout/radial4"/>
    <dgm:cxn modelId="{744758BB-9BD1-4BFD-9D28-8ED299FFBBC5}" type="presParOf" srcId="{05399699-B4B2-47C9-AC1E-1D5A6A293388}" destId="{7A16F604-34F2-42A2-9648-A86D1AA25179}" srcOrd="21" destOrd="0" presId="urn:microsoft.com/office/officeart/2005/8/layout/radial4"/>
    <dgm:cxn modelId="{1C1EB2E7-6E9E-4895-8A42-7F0163AC5973}" type="presParOf" srcId="{05399699-B4B2-47C9-AC1E-1D5A6A293388}" destId="{3CC7759C-B903-47F7-A5CF-5F7840DD3257}" srcOrd="22" destOrd="0" presId="urn:microsoft.com/office/officeart/2005/8/layout/radial4"/>
    <dgm:cxn modelId="{B42B7319-5CFB-4C8B-A5E2-487D94C4CBD7}" type="presParOf" srcId="{05399699-B4B2-47C9-AC1E-1D5A6A293388}" destId="{C7172668-9CEB-474A-BAC7-A8A290640CBE}" srcOrd="23" destOrd="0" presId="urn:microsoft.com/office/officeart/2005/8/layout/radial4"/>
    <dgm:cxn modelId="{09790C85-3AE6-4B00-83F8-6EB7B4566A72}" type="presParOf" srcId="{05399699-B4B2-47C9-AC1E-1D5A6A293388}" destId="{810E4444-9EC9-4250-9D9F-01670D5AB437}" srcOrd="24" destOrd="0" presId="urn:microsoft.com/office/officeart/2005/8/layout/radial4"/>
    <dgm:cxn modelId="{AED2846B-1828-4E8B-B505-0E9FCC3CA78C}" type="presParOf" srcId="{05399699-B4B2-47C9-AC1E-1D5A6A293388}" destId="{DC04FB9F-2712-4CF4-9EB5-6BE6768ABCC7}" srcOrd="25" destOrd="0" presId="urn:microsoft.com/office/officeart/2005/8/layout/radial4"/>
    <dgm:cxn modelId="{C21222E0-CEE0-4F18-8AFF-7B353F3248F6}" type="presParOf" srcId="{05399699-B4B2-47C9-AC1E-1D5A6A293388}" destId="{CC575CF0-C5A1-4D4D-A38C-43EF7923FEE9}" srcOrd="26" destOrd="0" presId="urn:microsoft.com/office/officeart/2005/8/layout/radial4"/>
    <dgm:cxn modelId="{AC4882BD-3B0C-4614-8F24-19E3F07F0C78}" type="presParOf" srcId="{05399699-B4B2-47C9-AC1E-1D5A6A293388}" destId="{BD7F6313-57DF-41BA-AE9F-D729527CB73C}" srcOrd="27" destOrd="0" presId="urn:microsoft.com/office/officeart/2005/8/layout/radial4"/>
    <dgm:cxn modelId="{6750A907-C0F6-436A-B875-3B076FC2DDFD}" type="presParOf" srcId="{05399699-B4B2-47C9-AC1E-1D5A6A293388}" destId="{89C3012C-6DEE-4498-A4E9-8C25FD751027}" srcOrd="28"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C1F725-F150-4DDA-8351-BDC04BBA751E}" type="doc">
      <dgm:prSet loTypeId="urn:microsoft.com/office/officeart/2011/layout/HexagonRadial" loCatId="officeonline" qsTypeId="urn:microsoft.com/office/officeart/2005/8/quickstyle/simple1" qsCatId="simple" csTypeId="urn:microsoft.com/office/officeart/2005/8/colors/accent1_2" csCatId="accent1" phldr="1"/>
      <dgm:spPr/>
      <dgm:t>
        <a:bodyPr/>
        <a:lstStyle/>
        <a:p>
          <a:endParaRPr lang="en-US"/>
        </a:p>
      </dgm:t>
    </dgm:pt>
    <dgm:pt modelId="{DF32CDCC-8164-4653-A4D2-C8D9953084DB}">
      <dgm:prSet phldrT="[Text]"/>
      <dgm:spPr/>
      <dgm:t>
        <a:bodyPr/>
        <a:lstStyle/>
        <a:p>
          <a:r>
            <a:rPr lang="en-US" dirty="0" smtClean="0"/>
            <a:t>Data Source</a:t>
          </a:r>
          <a:endParaRPr lang="en-US" dirty="0"/>
        </a:p>
      </dgm:t>
    </dgm:pt>
    <dgm:pt modelId="{4BA20231-7C12-4267-A6D2-CAF8B8CA5CB5}" type="parTrans" cxnId="{E976C64F-1223-4B0C-AE6E-BC00D29088E3}">
      <dgm:prSet/>
      <dgm:spPr/>
      <dgm:t>
        <a:bodyPr/>
        <a:lstStyle/>
        <a:p>
          <a:endParaRPr lang="en-US"/>
        </a:p>
      </dgm:t>
    </dgm:pt>
    <dgm:pt modelId="{4D5B7AC0-AEC7-4C4D-B6AA-AFAA7F312E97}" type="sibTrans" cxnId="{E976C64F-1223-4B0C-AE6E-BC00D29088E3}">
      <dgm:prSet/>
      <dgm:spPr/>
      <dgm:t>
        <a:bodyPr/>
        <a:lstStyle/>
        <a:p>
          <a:endParaRPr lang="en-US"/>
        </a:p>
      </dgm:t>
    </dgm:pt>
    <dgm:pt modelId="{3372840B-57AC-4111-8027-9CCC690FB918}">
      <dgm:prSet phldrT="[Text]"/>
      <dgm:spPr/>
      <dgm:t>
        <a:bodyPr/>
        <a:lstStyle/>
        <a:p>
          <a:r>
            <a:rPr lang="en-US" dirty="0" smtClean="0"/>
            <a:t>NUEPA</a:t>
          </a:r>
          <a:endParaRPr lang="en-US" dirty="0"/>
        </a:p>
      </dgm:t>
    </dgm:pt>
    <dgm:pt modelId="{8931AAC2-92C8-45AA-B263-276C262C746C}" type="parTrans" cxnId="{61811E17-AD09-4ED9-9A48-F04BEA25A48B}">
      <dgm:prSet/>
      <dgm:spPr/>
      <dgm:t>
        <a:bodyPr/>
        <a:lstStyle/>
        <a:p>
          <a:endParaRPr lang="en-US"/>
        </a:p>
      </dgm:t>
    </dgm:pt>
    <dgm:pt modelId="{055FC067-AE0C-4646-8572-175578C83CA8}" type="sibTrans" cxnId="{61811E17-AD09-4ED9-9A48-F04BEA25A48B}">
      <dgm:prSet/>
      <dgm:spPr/>
      <dgm:t>
        <a:bodyPr/>
        <a:lstStyle/>
        <a:p>
          <a:endParaRPr lang="en-US"/>
        </a:p>
      </dgm:t>
    </dgm:pt>
    <dgm:pt modelId="{96E6DE94-F50E-421B-B949-CDF455601691}">
      <dgm:prSet phldrT="[Text]"/>
      <dgm:spPr/>
      <dgm:t>
        <a:bodyPr/>
        <a:lstStyle/>
        <a:p>
          <a:r>
            <a:rPr lang="en-US" dirty="0" smtClean="0"/>
            <a:t>DISE</a:t>
          </a:r>
          <a:endParaRPr lang="en-US" dirty="0"/>
        </a:p>
      </dgm:t>
    </dgm:pt>
    <dgm:pt modelId="{27887312-1C05-4186-8668-634AC4BF3E1E}" type="parTrans" cxnId="{F6748293-CB3C-4130-B8B6-B49F992E6ADE}">
      <dgm:prSet/>
      <dgm:spPr/>
      <dgm:t>
        <a:bodyPr/>
        <a:lstStyle/>
        <a:p>
          <a:endParaRPr lang="en-US"/>
        </a:p>
      </dgm:t>
    </dgm:pt>
    <dgm:pt modelId="{DC990E39-884D-477E-BE93-42308237810C}" type="sibTrans" cxnId="{F6748293-CB3C-4130-B8B6-B49F992E6ADE}">
      <dgm:prSet/>
      <dgm:spPr/>
      <dgm:t>
        <a:bodyPr/>
        <a:lstStyle/>
        <a:p>
          <a:endParaRPr lang="en-US"/>
        </a:p>
      </dgm:t>
    </dgm:pt>
    <dgm:pt modelId="{F3AE7C86-D119-4795-B1C2-65C51E6FA0E1}">
      <dgm:prSet phldrT="[Text]"/>
      <dgm:spPr/>
      <dgm:t>
        <a:bodyPr/>
        <a:lstStyle/>
        <a:p>
          <a:r>
            <a:rPr lang="en-US" dirty="0" smtClean="0"/>
            <a:t>EMIS</a:t>
          </a:r>
          <a:endParaRPr lang="en-US" dirty="0"/>
        </a:p>
      </dgm:t>
    </dgm:pt>
    <dgm:pt modelId="{52F51135-1534-4509-A2F0-1D40D2B05A25}" type="parTrans" cxnId="{181C3354-1FAD-47ED-A01A-27458363B8CB}">
      <dgm:prSet/>
      <dgm:spPr/>
      <dgm:t>
        <a:bodyPr/>
        <a:lstStyle/>
        <a:p>
          <a:endParaRPr lang="en-US"/>
        </a:p>
      </dgm:t>
    </dgm:pt>
    <dgm:pt modelId="{A8FB6001-3620-4976-99AC-11F9AEFF49D6}" type="sibTrans" cxnId="{181C3354-1FAD-47ED-A01A-27458363B8CB}">
      <dgm:prSet/>
      <dgm:spPr/>
      <dgm:t>
        <a:bodyPr/>
        <a:lstStyle/>
        <a:p>
          <a:endParaRPr lang="en-US"/>
        </a:p>
      </dgm:t>
    </dgm:pt>
    <dgm:pt modelId="{5206C912-4F0F-4AF6-A304-4A5A9C269C49}" type="pres">
      <dgm:prSet presAssocID="{AAC1F725-F150-4DDA-8351-BDC04BBA751E}" presName="Name0" presStyleCnt="0">
        <dgm:presLayoutVars>
          <dgm:chMax val="1"/>
          <dgm:chPref val="1"/>
          <dgm:dir/>
          <dgm:animOne val="branch"/>
          <dgm:animLvl val="lvl"/>
        </dgm:presLayoutVars>
      </dgm:prSet>
      <dgm:spPr/>
    </dgm:pt>
    <dgm:pt modelId="{F3866FE9-E15E-4B98-8879-2A8F41E2926E}" type="pres">
      <dgm:prSet presAssocID="{DF32CDCC-8164-4653-A4D2-C8D9953084DB}" presName="Parent" presStyleLbl="node0" presStyleIdx="0" presStyleCnt="1">
        <dgm:presLayoutVars>
          <dgm:chMax val="6"/>
          <dgm:chPref val="6"/>
        </dgm:presLayoutVars>
      </dgm:prSet>
      <dgm:spPr/>
    </dgm:pt>
    <dgm:pt modelId="{B256CB91-D96D-4E39-9797-3CFC00719955}" type="pres">
      <dgm:prSet presAssocID="{3372840B-57AC-4111-8027-9CCC690FB918}" presName="Accent1" presStyleCnt="0"/>
      <dgm:spPr/>
    </dgm:pt>
    <dgm:pt modelId="{5216BADE-1AA6-43E9-A4E4-E78A5C604A01}" type="pres">
      <dgm:prSet presAssocID="{3372840B-57AC-4111-8027-9CCC690FB918}" presName="Accent" presStyleLbl="bgShp" presStyleIdx="0" presStyleCnt="3"/>
      <dgm:spPr/>
    </dgm:pt>
    <dgm:pt modelId="{91E97B87-41AF-47A5-AA78-AE53490F1F65}" type="pres">
      <dgm:prSet presAssocID="{3372840B-57AC-4111-8027-9CCC690FB918}" presName="Child1" presStyleLbl="node1" presStyleIdx="0" presStyleCnt="3">
        <dgm:presLayoutVars>
          <dgm:chMax val="0"/>
          <dgm:chPref val="0"/>
          <dgm:bulletEnabled val="1"/>
        </dgm:presLayoutVars>
      </dgm:prSet>
      <dgm:spPr/>
      <dgm:t>
        <a:bodyPr/>
        <a:lstStyle/>
        <a:p>
          <a:endParaRPr lang="en-US"/>
        </a:p>
      </dgm:t>
    </dgm:pt>
    <dgm:pt modelId="{FCF4759A-6125-46F5-863E-361EFAFD8B0D}" type="pres">
      <dgm:prSet presAssocID="{96E6DE94-F50E-421B-B949-CDF455601691}" presName="Accent2" presStyleCnt="0"/>
      <dgm:spPr/>
    </dgm:pt>
    <dgm:pt modelId="{C9241339-141F-43BF-8A4B-8F3283D1ADB0}" type="pres">
      <dgm:prSet presAssocID="{96E6DE94-F50E-421B-B949-CDF455601691}" presName="Accent" presStyleLbl="bgShp" presStyleIdx="1" presStyleCnt="3"/>
      <dgm:spPr/>
    </dgm:pt>
    <dgm:pt modelId="{6402C78A-332E-4AB2-8741-EAB422C01B86}" type="pres">
      <dgm:prSet presAssocID="{96E6DE94-F50E-421B-B949-CDF455601691}" presName="Child2" presStyleLbl="node1" presStyleIdx="1" presStyleCnt="3">
        <dgm:presLayoutVars>
          <dgm:chMax val="0"/>
          <dgm:chPref val="0"/>
          <dgm:bulletEnabled val="1"/>
        </dgm:presLayoutVars>
      </dgm:prSet>
      <dgm:spPr/>
    </dgm:pt>
    <dgm:pt modelId="{534A9227-4463-412A-A374-89EE4585284E}" type="pres">
      <dgm:prSet presAssocID="{F3AE7C86-D119-4795-B1C2-65C51E6FA0E1}" presName="Accent3" presStyleCnt="0"/>
      <dgm:spPr/>
    </dgm:pt>
    <dgm:pt modelId="{1ACB0454-3AF9-49A5-ACB6-81C44D46ADFA}" type="pres">
      <dgm:prSet presAssocID="{F3AE7C86-D119-4795-B1C2-65C51E6FA0E1}" presName="Accent" presStyleLbl="bgShp" presStyleIdx="2" presStyleCnt="3"/>
      <dgm:spPr/>
    </dgm:pt>
    <dgm:pt modelId="{17D88B58-1FE0-490E-9496-52B59FBF1F73}" type="pres">
      <dgm:prSet presAssocID="{F3AE7C86-D119-4795-B1C2-65C51E6FA0E1}" presName="Child3" presStyleLbl="node1" presStyleIdx="2" presStyleCnt="3">
        <dgm:presLayoutVars>
          <dgm:chMax val="0"/>
          <dgm:chPref val="0"/>
          <dgm:bulletEnabled val="1"/>
        </dgm:presLayoutVars>
      </dgm:prSet>
      <dgm:spPr/>
    </dgm:pt>
  </dgm:ptLst>
  <dgm:cxnLst>
    <dgm:cxn modelId="{E976C64F-1223-4B0C-AE6E-BC00D29088E3}" srcId="{AAC1F725-F150-4DDA-8351-BDC04BBA751E}" destId="{DF32CDCC-8164-4653-A4D2-C8D9953084DB}" srcOrd="0" destOrd="0" parTransId="{4BA20231-7C12-4267-A6D2-CAF8B8CA5CB5}" sibTransId="{4D5B7AC0-AEC7-4C4D-B6AA-AFAA7F312E97}"/>
    <dgm:cxn modelId="{A7A907D6-4615-4E44-AE73-4BF357505E4C}" type="presOf" srcId="{DF32CDCC-8164-4653-A4D2-C8D9953084DB}" destId="{F3866FE9-E15E-4B98-8879-2A8F41E2926E}" srcOrd="0" destOrd="0" presId="urn:microsoft.com/office/officeart/2011/layout/HexagonRadial"/>
    <dgm:cxn modelId="{F6748293-CB3C-4130-B8B6-B49F992E6ADE}" srcId="{DF32CDCC-8164-4653-A4D2-C8D9953084DB}" destId="{96E6DE94-F50E-421B-B949-CDF455601691}" srcOrd="1" destOrd="0" parTransId="{27887312-1C05-4186-8668-634AC4BF3E1E}" sibTransId="{DC990E39-884D-477E-BE93-42308237810C}"/>
    <dgm:cxn modelId="{973C3F2E-22CD-4B12-BA95-69A3606CC11F}" type="presOf" srcId="{3372840B-57AC-4111-8027-9CCC690FB918}" destId="{91E97B87-41AF-47A5-AA78-AE53490F1F65}" srcOrd="0" destOrd="0" presId="urn:microsoft.com/office/officeart/2011/layout/HexagonRadial"/>
    <dgm:cxn modelId="{8B2C4654-B700-44E4-8441-7673AA362AF3}" type="presOf" srcId="{F3AE7C86-D119-4795-B1C2-65C51E6FA0E1}" destId="{17D88B58-1FE0-490E-9496-52B59FBF1F73}" srcOrd="0" destOrd="0" presId="urn:microsoft.com/office/officeart/2011/layout/HexagonRadial"/>
    <dgm:cxn modelId="{61811E17-AD09-4ED9-9A48-F04BEA25A48B}" srcId="{DF32CDCC-8164-4653-A4D2-C8D9953084DB}" destId="{3372840B-57AC-4111-8027-9CCC690FB918}" srcOrd="0" destOrd="0" parTransId="{8931AAC2-92C8-45AA-B263-276C262C746C}" sibTransId="{055FC067-AE0C-4646-8572-175578C83CA8}"/>
    <dgm:cxn modelId="{181C3354-1FAD-47ED-A01A-27458363B8CB}" srcId="{DF32CDCC-8164-4653-A4D2-C8D9953084DB}" destId="{F3AE7C86-D119-4795-B1C2-65C51E6FA0E1}" srcOrd="2" destOrd="0" parTransId="{52F51135-1534-4509-A2F0-1D40D2B05A25}" sibTransId="{A8FB6001-3620-4976-99AC-11F9AEFF49D6}"/>
    <dgm:cxn modelId="{22577EB2-83BE-4F9F-96AB-FFF6AA109B07}" type="presOf" srcId="{AAC1F725-F150-4DDA-8351-BDC04BBA751E}" destId="{5206C912-4F0F-4AF6-A304-4A5A9C269C49}" srcOrd="0" destOrd="0" presId="urn:microsoft.com/office/officeart/2011/layout/HexagonRadial"/>
    <dgm:cxn modelId="{C47A24A6-C0D9-46A8-B1D8-4978782252C0}" type="presOf" srcId="{96E6DE94-F50E-421B-B949-CDF455601691}" destId="{6402C78A-332E-4AB2-8741-EAB422C01B86}" srcOrd="0" destOrd="0" presId="urn:microsoft.com/office/officeart/2011/layout/HexagonRadial"/>
    <dgm:cxn modelId="{622050C3-5ECD-481A-BD53-9C404403FA1A}" type="presParOf" srcId="{5206C912-4F0F-4AF6-A304-4A5A9C269C49}" destId="{F3866FE9-E15E-4B98-8879-2A8F41E2926E}" srcOrd="0" destOrd="0" presId="urn:microsoft.com/office/officeart/2011/layout/HexagonRadial"/>
    <dgm:cxn modelId="{525BBC7A-F685-4722-9211-07B3D8C1DF57}" type="presParOf" srcId="{5206C912-4F0F-4AF6-A304-4A5A9C269C49}" destId="{B256CB91-D96D-4E39-9797-3CFC00719955}" srcOrd="1" destOrd="0" presId="urn:microsoft.com/office/officeart/2011/layout/HexagonRadial"/>
    <dgm:cxn modelId="{05B08C81-118F-406F-869F-94E597A8469F}" type="presParOf" srcId="{B256CB91-D96D-4E39-9797-3CFC00719955}" destId="{5216BADE-1AA6-43E9-A4E4-E78A5C604A01}" srcOrd="0" destOrd="0" presId="urn:microsoft.com/office/officeart/2011/layout/HexagonRadial"/>
    <dgm:cxn modelId="{24E7A2B3-3AE2-46AA-A7A8-5C3DEE36637B}" type="presParOf" srcId="{5206C912-4F0F-4AF6-A304-4A5A9C269C49}" destId="{91E97B87-41AF-47A5-AA78-AE53490F1F65}" srcOrd="2" destOrd="0" presId="urn:microsoft.com/office/officeart/2011/layout/HexagonRadial"/>
    <dgm:cxn modelId="{FF08233E-CF69-42B5-B8B6-3725E9F545C2}" type="presParOf" srcId="{5206C912-4F0F-4AF6-A304-4A5A9C269C49}" destId="{FCF4759A-6125-46F5-863E-361EFAFD8B0D}" srcOrd="3" destOrd="0" presId="urn:microsoft.com/office/officeart/2011/layout/HexagonRadial"/>
    <dgm:cxn modelId="{A27E9796-36F3-4C6C-B6E3-C5BD6FA2ECA1}" type="presParOf" srcId="{FCF4759A-6125-46F5-863E-361EFAFD8B0D}" destId="{C9241339-141F-43BF-8A4B-8F3283D1ADB0}" srcOrd="0" destOrd="0" presId="urn:microsoft.com/office/officeart/2011/layout/HexagonRadial"/>
    <dgm:cxn modelId="{599DEEF4-D106-41A1-9415-EF40F7A8DD4A}" type="presParOf" srcId="{5206C912-4F0F-4AF6-A304-4A5A9C269C49}" destId="{6402C78A-332E-4AB2-8741-EAB422C01B86}" srcOrd="4" destOrd="0" presId="urn:microsoft.com/office/officeart/2011/layout/HexagonRadial"/>
    <dgm:cxn modelId="{78367ABC-E327-4ADD-A86E-472BEF9BD48B}" type="presParOf" srcId="{5206C912-4F0F-4AF6-A304-4A5A9C269C49}" destId="{534A9227-4463-412A-A374-89EE4585284E}" srcOrd="5" destOrd="0" presId="urn:microsoft.com/office/officeart/2011/layout/HexagonRadial"/>
    <dgm:cxn modelId="{F77E0A87-5C5F-495D-A048-7509C2C5B555}" type="presParOf" srcId="{534A9227-4463-412A-A374-89EE4585284E}" destId="{1ACB0454-3AF9-49A5-ACB6-81C44D46ADFA}" srcOrd="0" destOrd="0" presId="urn:microsoft.com/office/officeart/2011/layout/HexagonRadial"/>
    <dgm:cxn modelId="{72CF0973-4477-4919-BF5D-1DF0674FA918}" type="presParOf" srcId="{5206C912-4F0F-4AF6-A304-4A5A9C269C49}" destId="{17D88B58-1FE0-490E-9496-52B59FBF1F73}" srcOrd="6"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E3A4DDC-56BE-47CB-92BC-B5AB73DF007B}" type="doc">
      <dgm:prSet loTypeId="urn:microsoft.com/office/officeart/2011/layout/CircleProcess" loCatId="officeonline" qsTypeId="urn:microsoft.com/office/officeart/2005/8/quickstyle/simple1" qsCatId="simple" csTypeId="urn:microsoft.com/office/officeart/2005/8/colors/accent1_2" csCatId="accent1" phldr="1"/>
      <dgm:spPr/>
      <dgm:t>
        <a:bodyPr/>
        <a:lstStyle/>
        <a:p>
          <a:endParaRPr lang="en-US"/>
        </a:p>
      </dgm:t>
    </dgm:pt>
    <dgm:pt modelId="{89EA6107-35F0-4D96-ABF1-6EAA92DF7AC5}">
      <dgm:prSet phldrT="[Text]"/>
      <dgm:spPr/>
      <dgm:t>
        <a:bodyPr/>
        <a:lstStyle/>
        <a:p>
          <a:r>
            <a:rPr lang="en-US" b="1" dirty="0" smtClean="0"/>
            <a:t>Understand the domain and define the Business Problem</a:t>
          </a:r>
          <a:endParaRPr lang="en-US" dirty="0"/>
        </a:p>
      </dgm:t>
    </dgm:pt>
    <dgm:pt modelId="{AEB7F5E1-82EF-4FF3-B590-56547A3D8549}" type="parTrans" cxnId="{4296E3DF-D43D-40F0-A0BA-786094814F6A}">
      <dgm:prSet/>
      <dgm:spPr/>
      <dgm:t>
        <a:bodyPr/>
        <a:lstStyle/>
        <a:p>
          <a:endParaRPr lang="en-US"/>
        </a:p>
      </dgm:t>
    </dgm:pt>
    <dgm:pt modelId="{7FA2F0D1-1D08-4045-BCD2-01E59E54BE73}" type="sibTrans" cxnId="{4296E3DF-D43D-40F0-A0BA-786094814F6A}">
      <dgm:prSet/>
      <dgm:spPr/>
      <dgm:t>
        <a:bodyPr/>
        <a:lstStyle/>
        <a:p>
          <a:endParaRPr lang="en-US"/>
        </a:p>
      </dgm:t>
    </dgm:pt>
    <dgm:pt modelId="{C11E5851-5448-47FC-B320-B6CED3CCB2D9}">
      <dgm:prSet phldrT="[Text]"/>
      <dgm:spPr/>
      <dgm:t>
        <a:bodyPr/>
        <a:lstStyle/>
        <a:p>
          <a:r>
            <a:rPr lang="en-US" b="1" dirty="0" smtClean="0"/>
            <a:t>Exploratory Data Analysis Using Tableau</a:t>
          </a:r>
          <a:endParaRPr lang="en-US" dirty="0"/>
        </a:p>
      </dgm:t>
    </dgm:pt>
    <dgm:pt modelId="{1B83EB9E-08C9-43CF-AF27-DEF4ADB5AD79}" type="parTrans" cxnId="{FF84558C-EBB9-43C0-8490-9D03F139505F}">
      <dgm:prSet/>
      <dgm:spPr/>
      <dgm:t>
        <a:bodyPr/>
        <a:lstStyle/>
        <a:p>
          <a:endParaRPr lang="en-US"/>
        </a:p>
      </dgm:t>
    </dgm:pt>
    <dgm:pt modelId="{D5557BD5-A5A8-492D-876F-079DD738D0FD}" type="sibTrans" cxnId="{FF84558C-EBB9-43C0-8490-9D03F139505F}">
      <dgm:prSet/>
      <dgm:spPr/>
      <dgm:t>
        <a:bodyPr/>
        <a:lstStyle/>
        <a:p>
          <a:endParaRPr lang="en-US"/>
        </a:p>
      </dgm:t>
    </dgm:pt>
    <dgm:pt modelId="{1F2992B5-AC25-426E-A526-15F859A4D7B0}">
      <dgm:prSet phldrT="[Text]"/>
      <dgm:spPr/>
      <dgm:t>
        <a:bodyPr/>
        <a:lstStyle/>
        <a:p>
          <a:r>
            <a:rPr lang="en-US" b="1" dirty="0" smtClean="0"/>
            <a:t>Cleaning and Preparation of the     Data</a:t>
          </a:r>
          <a:endParaRPr lang="en-US" dirty="0"/>
        </a:p>
      </dgm:t>
    </dgm:pt>
    <dgm:pt modelId="{0826E813-B265-4BA0-9B64-B1B105AE11E5}" type="parTrans" cxnId="{0D200534-0E69-4671-8785-88636B187530}">
      <dgm:prSet/>
      <dgm:spPr/>
      <dgm:t>
        <a:bodyPr/>
        <a:lstStyle/>
        <a:p>
          <a:endParaRPr lang="en-US"/>
        </a:p>
      </dgm:t>
    </dgm:pt>
    <dgm:pt modelId="{BD57794C-548F-4714-BBB4-72EB8FF0FC4D}" type="sibTrans" cxnId="{0D200534-0E69-4671-8785-88636B187530}">
      <dgm:prSet/>
      <dgm:spPr/>
      <dgm:t>
        <a:bodyPr/>
        <a:lstStyle/>
        <a:p>
          <a:endParaRPr lang="en-US"/>
        </a:p>
      </dgm:t>
    </dgm:pt>
    <dgm:pt modelId="{32E117CE-9BCD-4C0D-879D-73B72AC346D9}">
      <dgm:prSet phldrT="[Text]"/>
      <dgm:spPr/>
      <dgm:t>
        <a:bodyPr/>
        <a:lstStyle/>
        <a:p>
          <a:r>
            <a:rPr lang="en-US" b="1" smtClean="0"/>
            <a:t>Collection of the data from the Secondary Data Source</a:t>
          </a:r>
          <a:endParaRPr lang="en-US"/>
        </a:p>
      </dgm:t>
    </dgm:pt>
    <dgm:pt modelId="{EE02D75E-9A63-4916-8C0A-2FB06907C4A3}" type="parTrans" cxnId="{48A79A08-E74C-4580-9AD0-E9B547A22DD2}">
      <dgm:prSet/>
      <dgm:spPr/>
      <dgm:t>
        <a:bodyPr/>
        <a:lstStyle/>
        <a:p>
          <a:endParaRPr lang="en-US"/>
        </a:p>
      </dgm:t>
    </dgm:pt>
    <dgm:pt modelId="{68B6F78E-2C21-4F0B-8FCA-8B9E5ADBBA64}" type="sibTrans" cxnId="{48A79A08-E74C-4580-9AD0-E9B547A22DD2}">
      <dgm:prSet/>
      <dgm:spPr/>
      <dgm:t>
        <a:bodyPr/>
        <a:lstStyle/>
        <a:p>
          <a:endParaRPr lang="en-US"/>
        </a:p>
      </dgm:t>
    </dgm:pt>
    <dgm:pt modelId="{C6A11896-6DC1-4FBA-A12B-08B81BB9D810}">
      <dgm:prSet phldrT="[Text]"/>
      <dgm:spPr/>
      <dgm:t>
        <a:bodyPr/>
        <a:lstStyle/>
        <a:p>
          <a:r>
            <a:rPr lang="en-US" b="1" smtClean="0"/>
            <a:t>Feature Engineering to reduce the number of Variables</a:t>
          </a:r>
          <a:endParaRPr lang="en-US" dirty="0"/>
        </a:p>
      </dgm:t>
    </dgm:pt>
    <dgm:pt modelId="{4221BD5C-E882-4D1F-9E04-3753A0D4C833}" type="parTrans" cxnId="{262001C4-D582-4850-B049-BCCA8A089630}">
      <dgm:prSet/>
      <dgm:spPr/>
      <dgm:t>
        <a:bodyPr/>
        <a:lstStyle/>
        <a:p>
          <a:endParaRPr lang="en-US"/>
        </a:p>
      </dgm:t>
    </dgm:pt>
    <dgm:pt modelId="{7A38EE91-22D9-4E7F-842B-F24E7DD562E7}" type="sibTrans" cxnId="{262001C4-D582-4850-B049-BCCA8A089630}">
      <dgm:prSet/>
      <dgm:spPr/>
      <dgm:t>
        <a:bodyPr/>
        <a:lstStyle/>
        <a:p>
          <a:endParaRPr lang="en-US"/>
        </a:p>
      </dgm:t>
    </dgm:pt>
    <dgm:pt modelId="{95567A0A-8E44-438D-ABB6-6863FFB6F3C4}">
      <dgm:prSet phldrT="[Text]"/>
      <dgm:spPr/>
      <dgm:t>
        <a:bodyPr/>
        <a:lstStyle/>
        <a:p>
          <a:r>
            <a:rPr lang="en-US" b="1" smtClean="0"/>
            <a:t>Model Development using MLR and Random Forest </a:t>
          </a:r>
          <a:endParaRPr lang="en-US" dirty="0"/>
        </a:p>
      </dgm:t>
    </dgm:pt>
    <dgm:pt modelId="{9F040AC8-21FB-4918-9AEB-E6E32F313CB9}" type="parTrans" cxnId="{C605B49F-1349-4163-A64B-D919899EB1AF}">
      <dgm:prSet/>
      <dgm:spPr/>
      <dgm:t>
        <a:bodyPr/>
        <a:lstStyle/>
        <a:p>
          <a:endParaRPr lang="en-US"/>
        </a:p>
      </dgm:t>
    </dgm:pt>
    <dgm:pt modelId="{80222C70-B7EA-4BD9-81C6-C309DCCF5D68}" type="sibTrans" cxnId="{C605B49F-1349-4163-A64B-D919899EB1AF}">
      <dgm:prSet/>
      <dgm:spPr/>
      <dgm:t>
        <a:bodyPr/>
        <a:lstStyle/>
        <a:p>
          <a:endParaRPr lang="en-US"/>
        </a:p>
      </dgm:t>
    </dgm:pt>
    <dgm:pt modelId="{434AF81E-1CE2-410A-A291-0AD9F4A107C4}">
      <dgm:prSet phldrT="[Text]"/>
      <dgm:spPr/>
      <dgm:t>
        <a:bodyPr/>
        <a:lstStyle/>
        <a:p>
          <a:r>
            <a:rPr lang="en-US" b="1" smtClean="0"/>
            <a:t>Model Validation using test and Out of validation Dataset</a:t>
          </a:r>
          <a:endParaRPr lang="en-US" dirty="0"/>
        </a:p>
      </dgm:t>
    </dgm:pt>
    <dgm:pt modelId="{1F71A779-B02E-4C21-A792-ECC28103704B}" type="parTrans" cxnId="{08297FCE-81F9-4678-AA7D-81588991DCFB}">
      <dgm:prSet/>
      <dgm:spPr/>
      <dgm:t>
        <a:bodyPr/>
        <a:lstStyle/>
        <a:p>
          <a:endParaRPr lang="en-US"/>
        </a:p>
      </dgm:t>
    </dgm:pt>
    <dgm:pt modelId="{94653207-29C0-4ED5-A814-A71E1C8FFC01}" type="sibTrans" cxnId="{08297FCE-81F9-4678-AA7D-81588991DCFB}">
      <dgm:prSet/>
      <dgm:spPr/>
      <dgm:t>
        <a:bodyPr/>
        <a:lstStyle/>
        <a:p>
          <a:endParaRPr lang="en-US"/>
        </a:p>
      </dgm:t>
    </dgm:pt>
    <dgm:pt modelId="{FE1ACDD6-6A12-45EB-A2F4-A5A6CC42FDE6}" type="pres">
      <dgm:prSet presAssocID="{9E3A4DDC-56BE-47CB-92BC-B5AB73DF007B}" presName="Name0" presStyleCnt="0">
        <dgm:presLayoutVars>
          <dgm:chMax val="11"/>
          <dgm:chPref val="11"/>
          <dgm:dir/>
          <dgm:resizeHandles/>
        </dgm:presLayoutVars>
      </dgm:prSet>
      <dgm:spPr/>
    </dgm:pt>
    <dgm:pt modelId="{3620073F-CB0A-485A-B63E-E0B5BFC828B4}" type="pres">
      <dgm:prSet presAssocID="{434AF81E-1CE2-410A-A291-0AD9F4A107C4}" presName="Accent7" presStyleCnt="0"/>
      <dgm:spPr/>
    </dgm:pt>
    <dgm:pt modelId="{566EB514-C4FA-490E-A667-B34E2593DD89}" type="pres">
      <dgm:prSet presAssocID="{434AF81E-1CE2-410A-A291-0AD9F4A107C4}" presName="Accent" presStyleLbl="node1" presStyleIdx="0" presStyleCnt="7"/>
      <dgm:spPr/>
    </dgm:pt>
    <dgm:pt modelId="{770937FF-5A0C-463B-B4A2-83C223E55335}" type="pres">
      <dgm:prSet presAssocID="{434AF81E-1CE2-410A-A291-0AD9F4A107C4}" presName="ParentBackground7" presStyleCnt="0"/>
      <dgm:spPr/>
    </dgm:pt>
    <dgm:pt modelId="{3B91CFC7-0AE0-42FF-9F36-EF70FF257308}" type="pres">
      <dgm:prSet presAssocID="{434AF81E-1CE2-410A-A291-0AD9F4A107C4}" presName="ParentBackground" presStyleLbl="fgAcc1" presStyleIdx="0" presStyleCnt="7"/>
      <dgm:spPr/>
      <dgm:t>
        <a:bodyPr/>
        <a:lstStyle/>
        <a:p>
          <a:endParaRPr lang="en-US"/>
        </a:p>
      </dgm:t>
    </dgm:pt>
    <dgm:pt modelId="{3CBAC458-9752-4CB5-BD29-748A3F74E465}" type="pres">
      <dgm:prSet presAssocID="{434AF81E-1CE2-410A-A291-0AD9F4A107C4}" presName="Parent7" presStyleLbl="revTx" presStyleIdx="0" presStyleCnt="0">
        <dgm:presLayoutVars>
          <dgm:chMax val="1"/>
          <dgm:chPref val="1"/>
          <dgm:bulletEnabled val="1"/>
        </dgm:presLayoutVars>
      </dgm:prSet>
      <dgm:spPr/>
      <dgm:t>
        <a:bodyPr/>
        <a:lstStyle/>
        <a:p>
          <a:endParaRPr lang="en-US"/>
        </a:p>
      </dgm:t>
    </dgm:pt>
    <dgm:pt modelId="{8F6F2E85-ECD3-4FEB-94E5-2F9028995319}" type="pres">
      <dgm:prSet presAssocID="{95567A0A-8E44-438D-ABB6-6863FFB6F3C4}" presName="Accent6" presStyleCnt="0"/>
      <dgm:spPr/>
    </dgm:pt>
    <dgm:pt modelId="{B714946B-508E-4881-8E81-B82572E3221E}" type="pres">
      <dgm:prSet presAssocID="{95567A0A-8E44-438D-ABB6-6863FFB6F3C4}" presName="Accent" presStyleLbl="node1" presStyleIdx="1" presStyleCnt="7"/>
      <dgm:spPr/>
    </dgm:pt>
    <dgm:pt modelId="{73133BF7-85D3-41F1-BDFA-14739B614510}" type="pres">
      <dgm:prSet presAssocID="{95567A0A-8E44-438D-ABB6-6863FFB6F3C4}" presName="ParentBackground6" presStyleCnt="0"/>
      <dgm:spPr/>
    </dgm:pt>
    <dgm:pt modelId="{84BAEE81-CCA6-43F8-BC3B-059288309BED}" type="pres">
      <dgm:prSet presAssocID="{95567A0A-8E44-438D-ABB6-6863FFB6F3C4}" presName="ParentBackground" presStyleLbl="fgAcc1" presStyleIdx="1" presStyleCnt="7"/>
      <dgm:spPr/>
      <dgm:t>
        <a:bodyPr/>
        <a:lstStyle/>
        <a:p>
          <a:endParaRPr lang="en-US"/>
        </a:p>
      </dgm:t>
    </dgm:pt>
    <dgm:pt modelId="{0E1137E2-7F74-4D8A-917A-00207B878025}" type="pres">
      <dgm:prSet presAssocID="{95567A0A-8E44-438D-ABB6-6863FFB6F3C4}" presName="Parent6" presStyleLbl="revTx" presStyleIdx="0" presStyleCnt="0">
        <dgm:presLayoutVars>
          <dgm:chMax val="1"/>
          <dgm:chPref val="1"/>
          <dgm:bulletEnabled val="1"/>
        </dgm:presLayoutVars>
      </dgm:prSet>
      <dgm:spPr/>
      <dgm:t>
        <a:bodyPr/>
        <a:lstStyle/>
        <a:p>
          <a:endParaRPr lang="en-US"/>
        </a:p>
      </dgm:t>
    </dgm:pt>
    <dgm:pt modelId="{7C57225E-A1E5-41E6-8EE0-25D41364D198}" type="pres">
      <dgm:prSet presAssocID="{C6A11896-6DC1-4FBA-A12B-08B81BB9D810}" presName="Accent5" presStyleCnt="0"/>
      <dgm:spPr/>
    </dgm:pt>
    <dgm:pt modelId="{7CF44947-82F8-4EE0-9B8A-78C5ECFF5B1C}" type="pres">
      <dgm:prSet presAssocID="{C6A11896-6DC1-4FBA-A12B-08B81BB9D810}" presName="Accent" presStyleLbl="node1" presStyleIdx="2" presStyleCnt="7"/>
      <dgm:spPr/>
    </dgm:pt>
    <dgm:pt modelId="{C457842A-2F1C-4F16-ABBD-E376D03D3B5C}" type="pres">
      <dgm:prSet presAssocID="{C6A11896-6DC1-4FBA-A12B-08B81BB9D810}" presName="ParentBackground5" presStyleCnt="0"/>
      <dgm:spPr/>
    </dgm:pt>
    <dgm:pt modelId="{FDF2CFD0-BD78-4C2D-B02B-A61DFE05D4CA}" type="pres">
      <dgm:prSet presAssocID="{C6A11896-6DC1-4FBA-A12B-08B81BB9D810}" presName="ParentBackground" presStyleLbl="fgAcc1" presStyleIdx="2" presStyleCnt="7"/>
      <dgm:spPr/>
      <dgm:t>
        <a:bodyPr/>
        <a:lstStyle/>
        <a:p>
          <a:endParaRPr lang="en-US"/>
        </a:p>
      </dgm:t>
    </dgm:pt>
    <dgm:pt modelId="{5A60E093-8CD5-4C7C-90B2-35FB6F4CF15F}" type="pres">
      <dgm:prSet presAssocID="{C6A11896-6DC1-4FBA-A12B-08B81BB9D810}" presName="Parent5" presStyleLbl="revTx" presStyleIdx="0" presStyleCnt="0">
        <dgm:presLayoutVars>
          <dgm:chMax val="1"/>
          <dgm:chPref val="1"/>
          <dgm:bulletEnabled val="1"/>
        </dgm:presLayoutVars>
      </dgm:prSet>
      <dgm:spPr/>
      <dgm:t>
        <a:bodyPr/>
        <a:lstStyle/>
        <a:p>
          <a:endParaRPr lang="en-US"/>
        </a:p>
      </dgm:t>
    </dgm:pt>
    <dgm:pt modelId="{22EE42D2-C718-4531-8DA9-6BBEF39456EE}" type="pres">
      <dgm:prSet presAssocID="{1F2992B5-AC25-426E-A526-15F859A4D7B0}" presName="Accent4" presStyleCnt="0"/>
      <dgm:spPr/>
    </dgm:pt>
    <dgm:pt modelId="{D62FEBDC-1BFA-49CF-825B-BA071DA44C8D}" type="pres">
      <dgm:prSet presAssocID="{1F2992B5-AC25-426E-A526-15F859A4D7B0}" presName="Accent" presStyleLbl="node1" presStyleIdx="3" presStyleCnt="7"/>
      <dgm:spPr/>
    </dgm:pt>
    <dgm:pt modelId="{BC7D77CF-5C23-4678-80A7-AD944A66E23B}" type="pres">
      <dgm:prSet presAssocID="{1F2992B5-AC25-426E-A526-15F859A4D7B0}" presName="ParentBackground4" presStyleCnt="0"/>
      <dgm:spPr/>
    </dgm:pt>
    <dgm:pt modelId="{A9416A7B-2010-4EDA-B003-5DE7C2198CA5}" type="pres">
      <dgm:prSet presAssocID="{1F2992B5-AC25-426E-A526-15F859A4D7B0}" presName="ParentBackground" presStyleLbl="fgAcc1" presStyleIdx="3" presStyleCnt="7"/>
      <dgm:spPr/>
      <dgm:t>
        <a:bodyPr/>
        <a:lstStyle/>
        <a:p>
          <a:endParaRPr lang="en-US"/>
        </a:p>
      </dgm:t>
    </dgm:pt>
    <dgm:pt modelId="{0887A759-19CB-4F85-A1F1-7DAF82C74859}" type="pres">
      <dgm:prSet presAssocID="{1F2992B5-AC25-426E-A526-15F859A4D7B0}" presName="Parent4" presStyleLbl="revTx" presStyleIdx="0" presStyleCnt="0">
        <dgm:presLayoutVars>
          <dgm:chMax val="1"/>
          <dgm:chPref val="1"/>
          <dgm:bulletEnabled val="1"/>
        </dgm:presLayoutVars>
      </dgm:prSet>
      <dgm:spPr/>
      <dgm:t>
        <a:bodyPr/>
        <a:lstStyle/>
        <a:p>
          <a:endParaRPr lang="en-US"/>
        </a:p>
      </dgm:t>
    </dgm:pt>
    <dgm:pt modelId="{CBF0B50D-17B8-47DA-AE23-327DACD764A3}" type="pres">
      <dgm:prSet presAssocID="{C11E5851-5448-47FC-B320-B6CED3CCB2D9}" presName="Accent3" presStyleCnt="0"/>
      <dgm:spPr/>
    </dgm:pt>
    <dgm:pt modelId="{13CA2846-6A9B-4DCC-83D5-979E44AEC8EC}" type="pres">
      <dgm:prSet presAssocID="{C11E5851-5448-47FC-B320-B6CED3CCB2D9}" presName="Accent" presStyleLbl="node1" presStyleIdx="4" presStyleCnt="7"/>
      <dgm:spPr/>
    </dgm:pt>
    <dgm:pt modelId="{B047CBE7-974C-4FFA-B1EC-F202E2552E42}" type="pres">
      <dgm:prSet presAssocID="{C11E5851-5448-47FC-B320-B6CED3CCB2D9}" presName="ParentBackground3" presStyleCnt="0"/>
      <dgm:spPr/>
    </dgm:pt>
    <dgm:pt modelId="{C0D3FB1C-89F7-40EE-9C50-FE88F596A57F}" type="pres">
      <dgm:prSet presAssocID="{C11E5851-5448-47FC-B320-B6CED3CCB2D9}" presName="ParentBackground" presStyleLbl="fgAcc1" presStyleIdx="4" presStyleCnt="7"/>
      <dgm:spPr/>
      <dgm:t>
        <a:bodyPr/>
        <a:lstStyle/>
        <a:p>
          <a:endParaRPr lang="en-US"/>
        </a:p>
      </dgm:t>
    </dgm:pt>
    <dgm:pt modelId="{DF489510-2B69-44FA-96BC-0A39D96D0A44}" type="pres">
      <dgm:prSet presAssocID="{C11E5851-5448-47FC-B320-B6CED3CCB2D9}" presName="Parent3" presStyleLbl="revTx" presStyleIdx="0" presStyleCnt="0">
        <dgm:presLayoutVars>
          <dgm:chMax val="1"/>
          <dgm:chPref val="1"/>
          <dgm:bulletEnabled val="1"/>
        </dgm:presLayoutVars>
      </dgm:prSet>
      <dgm:spPr/>
      <dgm:t>
        <a:bodyPr/>
        <a:lstStyle/>
        <a:p>
          <a:endParaRPr lang="en-US"/>
        </a:p>
      </dgm:t>
    </dgm:pt>
    <dgm:pt modelId="{09D96CD8-1D0A-4E77-A053-55ADE5516B65}" type="pres">
      <dgm:prSet presAssocID="{32E117CE-9BCD-4C0D-879D-73B72AC346D9}" presName="Accent2" presStyleCnt="0"/>
      <dgm:spPr/>
    </dgm:pt>
    <dgm:pt modelId="{3DE608B4-3C5D-467F-92BA-BE62CD2E4888}" type="pres">
      <dgm:prSet presAssocID="{32E117CE-9BCD-4C0D-879D-73B72AC346D9}" presName="Accent" presStyleLbl="node1" presStyleIdx="5" presStyleCnt="7"/>
      <dgm:spPr/>
    </dgm:pt>
    <dgm:pt modelId="{13505B98-9060-4E21-A30E-F6641A9B96BE}" type="pres">
      <dgm:prSet presAssocID="{32E117CE-9BCD-4C0D-879D-73B72AC346D9}" presName="ParentBackground2" presStyleCnt="0"/>
      <dgm:spPr/>
    </dgm:pt>
    <dgm:pt modelId="{3DD26101-5512-44DE-AFC8-41E33F77EC70}" type="pres">
      <dgm:prSet presAssocID="{32E117CE-9BCD-4C0D-879D-73B72AC346D9}" presName="ParentBackground" presStyleLbl="fgAcc1" presStyleIdx="5" presStyleCnt="7"/>
      <dgm:spPr/>
      <dgm:t>
        <a:bodyPr/>
        <a:lstStyle/>
        <a:p>
          <a:endParaRPr lang="en-US"/>
        </a:p>
      </dgm:t>
    </dgm:pt>
    <dgm:pt modelId="{87DCB5CC-0DFB-4D55-91EB-231EBBD041D7}" type="pres">
      <dgm:prSet presAssocID="{32E117CE-9BCD-4C0D-879D-73B72AC346D9}" presName="Parent2" presStyleLbl="revTx" presStyleIdx="0" presStyleCnt="0">
        <dgm:presLayoutVars>
          <dgm:chMax val="1"/>
          <dgm:chPref val="1"/>
          <dgm:bulletEnabled val="1"/>
        </dgm:presLayoutVars>
      </dgm:prSet>
      <dgm:spPr/>
      <dgm:t>
        <a:bodyPr/>
        <a:lstStyle/>
        <a:p>
          <a:endParaRPr lang="en-US"/>
        </a:p>
      </dgm:t>
    </dgm:pt>
    <dgm:pt modelId="{DC638618-22DF-4840-A9C2-D6F8E9E95E66}" type="pres">
      <dgm:prSet presAssocID="{89EA6107-35F0-4D96-ABF1-6EAA92DF7AC5}" presName="Accent1" presStyleCnt="0"/>
      <dgm:spPr/>
    </dgm:pt>
    <dgm:pt modelId="{A871C27E-E51B-40F3-981E-ED848AA07106}" type="pres">
      <dgm:prSet presAssocID="{89EA6107-35F0-4D96-ABF1-6EAA92DF7AC5}" presName="Accent" presStyleLbl="node1" presStyleIdx="6" presStyleCnt="7"/>
      <dgm:spPr/>
    </dgm:pt>
    <dgm:pt modelId="{8C9812F7-DC99-4E91-953C-5B9274DCE64E}" type="pres">
      <dgm:prSet presAssocID="{89EA6107-35F0-4D96-ABF1-6EAA92DF7AC5}" presName="ParentBackground1" presStyleCnt="0"/>
      <dgm:spPr/>
    </dgm:pt>
    <dgm:pt modelId="{32F96B9F-C254-4D39-B6A1-B3C880AAADBD}" type="pres">
      <dgm:prSet presAssocID="{89EA6107-35F0-4D96-ABF1-6EAA92DF7AC5}" presName="ParentBackground" presStyleLbl="fgAcc1" presStyleIdx="6" presStyleCnt="7"/>
      <dgm:spPr/>
      <dgm:t>
        <a:bodyPr/>
        <a:lstStyle/>
        <a:p>
          <a:endParaRPr lang="en-US"/>
        </a:p>
      </dgm:t>
    </dgm:pt>
    <dgm:pt modelId="{5313B581-B2DC-4755-8853-0EC1F9072EDC}" type="pres">
      <dgm:prSet presAssocID="{89EA6107-35F0-4D96-ABF1-6EAA92DF7AC5}" presName="Parent1" presStyleLbl="revTx" presStyleIdx="0" presStyleCnt="0">
        <dgm:presLayoutVars>
          <dgm:chMax val="1"/>
          <dgm:chPref val="1"/>
          <dgm:bulletEnabled val="1"/>
        </dgm:presLayoutVars>
      </dgm:prSet>
      <dgm:spPr/>
      <dgm:t>
        <a:bodyPr/>
        <a:lstStyle/>
        <a:p>
          <a:endParaRPr lang="en-US"/>
        </a:p>
      </dgm:t>
    </dgm:pt>
  </dgm:ptLst>
  <dgm:cxnLst>
    <dgm:cxn modelId="{5ADFD601-5453-48DA-B823-160EAA459A58}" type="presOf" srcId="{89EA6107-35F0-4D96-ABF1-6EAA92DF7AC5}" destId="{5313B581-B2DC-4755-8853-0EC1F9072EDC}" srcOrd="1" destOrd="0" presId="urn:microsoft.com/office/officeart/2011/layout/CircleProcess"/>
    <dgm:cxn modelId="{99EB7E52-3BBB-4836-9A52-94AE7665B071}" type="presOf" srcId="{434AF81E-1CE2-410A-A291-0AD9F4A107C4}" destId="{3CBAC458-9752-4CB5-BD29-748A3F74E465}" srcOrd="1" destOrd="0" presId="urn:microsoft.com/office/officeart/2011/layout/CircleProcess"/>
    <dgm:cxn modelId="{4296E3DF-D43D-40F0-A0BA-786094814F6A}" srcId="{9E3A4DDC-56BE-47CB-92BC-B5AB73DF007B}" destId="{89EA6107-35F0-4D96-ABF1-6EAA92DF7AC5}" srcOrd="0" destOrd="0" parTransId="{AEB7F5E1-82EF-4FF3-B590-56547A3D8549}" sibTransId="{7FA2F0D1-1D08-4045-BCD2-01E59E54BE73}"/>
    <dgm:cxn modelId="{FF84558C-EBB9-43C0-8490-9D03F139505F}" srcId="{9E3A4DDC-56BE-47CB-92BC-B5AB73DF007B}" destId="{C11E5851-5448-47FC-B320-B6CED3CCB2D9}" srcOrd="2" destOrd="0" parTransId="{1B83EB9E-08C9-43CF-AF27-DEF4ADB5AD79}" sibTransId="{D5557BD5-A5A8-492D-876F-079DD738D0FD}"/>
    <dgm:cxn modelId="{48A79A08-E74C-4580-9AD0-E9B547A22DD2}" srcId="{9E3A4DDC-56BE-47CB-92BC-B5AB73DF007B}" destId="{32E117CE-9BCD-4C0D-879D-73B72AC346D9}" srcOrd="1" destOrd="0" parTransId="{EE02D75E-9A63-4916-8C0A-2FB06907C4A3}" sibTransId="{68B6F78E-2C21-4F0B-8FCA-8B9E5ADBBA64}"/>
    <dgm:cxn modelId="{BF42C89A-FE1D-4D0C-AB65-1D9A37B32816}" type="presOf" srcId="{9E3A4DDC-56BE-47CB-92BC-B5AB73DF007B}" destId="{FE1ACDD6-6A12-45EB-A2F4-A5A6CC42FDE6}" srcOrd="0" destOrd="0" presId="urn:microsoft.com/office/officeart/2011/layout/CircleProcess"/>
    <dgm:cxn modelId="{F83A2C57-2C75-4DE0-A113-76A828209DB0}" type="presOf" srcId="{32E117CE-9BCD-4C0D-879D-73B72AC346D9}" destId="{3DD26101-5512-44DE-AFC8-41E33F77EC70}" srcOrd="0" destOrd="0" presId="urn:microsoft.com/office/officeart/2011/layout/CircleProcess"/>
    <dgm:cxn modelId="{6601B2D6-9090-4FB4-9310-30438A1A24C5}" type="presOf" srcId="{434AF81E-1CE2-410A-A291-0AD9F4A107C4}" destId="{3B91CFC7-0AE0-42FF-9F36-EF70FF257308}" srcOrd="0" destOrd="0" presId="urn:microsoft.com/office/officeart/2011/layout/CircleProcess"/>
    <dgm:cxn modelId="{302B890A-5C0E-4A63-BB0A-CA07E3B08C1F}" type="presOf" srcId="{95567A0A-8E44-438D-ABB6-6863FFB6F3C4}" destId="{84BAEE81-CCA6-43F8-BC3B-059288309BED}" srcOrd="0" destOrd="0" presId="urn:microsoft.com/office/officeart/2011/layout/CircleProcess"/>
    <dgm:cxn modelId="{CE2F9DB8-B84D-4935-B715-C34A877A1F49}" type="presOf" srcId="{89EA6107-35F0-4D96-ABF1-6EAA92DF7AC5}" destId="{32F96B9F-C254-4D39-B6A1-B3C880AAADBD}" srcOrd="0" destOrd="0" presId="urn:microsoft.com/office/officeart/2011/layout/CircleProcess"/>
    <dgm:cxn modelId="{262001C4-D582-4850-B049-BCCA8A089630}" srcId="{9E3A4DDC-56BE-47CB-92BC-B5AB73DF007B}" destId="{C6A11896-6DC1-4FBA-A12B-08B81BB9D810}" srcOrd="4" destOrd="0" parTransId="{4221BD5C-E882-4D1F-9E04-3753A0D4C833}" sibTransId="{7A38EE91-22D9-4E7F-842B-F24E7DD562E7}"/>
    <dgm:cxn modelId="{3DD3F545-DC79-4499-A00F-B8624AA5EF3C}" type="presOf" srcId="{C6A11896-6DC1-4FBA-A12B-08B81BB9D810}" destId="{FDF2CFD0-BD78-4C2D-B02B-A61DFE05D4CA}" srcOrd="0" destOrd="0" presId="urn:microsoft.com/office/officeart/2011/layout/CircleProcess"/>
    <dgm:cxn modelId="{41C6C44E-E54A-4CE2-AB3B-2D50DE297C46}" type="presOf" srcId="{1F2992B5-AC25-426E-A526-15F859A4D7B0}" destId="{0887A759-19CB-4F85-A1F1-7DAF82C74859}" srcOrd="1" destOrd="0" presId="urn:microsoft.com/office/officeart/2011/layout/CircleProcess"/>
    <dgm:cxn modelId="{0D200534-0E69-4671-8785-88636B187530}" srcId="{9E3A4DDC-56BE-47CB-92BC-B5AB73DF007B}" destId="{1F2992B5-AC25-426E-A526-15F859A4D7B0}" srcOrd="3" destOrd="0" parTransId="{0826E813-B265-4BA0-9B64-B1B105AE11E5}" sibTransId="{BD57794C-548F-4714-BBB4-72EB8FF0FC4D}"/>
    <dgm:cxn modelId="{B821316E-D30A-4382-B3CF-C16EB34ED8A3}" type="presOf" srcId="{1F2992B5-AC25-426E-A526-15F859A4D7B0}" destId="{A9416A7B-2010-4EDA-B003-5DE7C2198CA5}" srcOrd="0" destOrd="0" presId="urn:microsoft.com/office/officeart/2011/layout/CircleProcess"/>
    <dgm:cxn modelId="{0393FC09-6B52-48B3-9BB2-628AB8CE9D76}" type="presOf" srcId="{C6A11896-6DC1-4FBA-A12B-08B81BB9D810}" destId="{5A60E093-8CD5-4C7C-90B2-35FB6F4CF15F}" srcOrd="1" destOrd="0" presId="urn:microsoft.com/office/officeart/2011/layout/CircleProcess"/>
    <dgm:cxn modelId="{C605B49F-1349-4163-A64B-D919899EB1AF}" srcId="{9E3A4DDC-56BE-47CB-92BC-B5AB73DF007B}" destId="{95567A0A-8E44-438D-ABB6-6863FFB6F3C4}" srcOrd="5" destOrd="0" parTransId="{9F040AC8-21FB-4918-9AEB-E6E32F313CB9}" sibTransId="{80222C70-B7EA-4BD9-81C6-C309DCCF5D68}"/>
    <dgm:cxn modelId="{8DC52A4A-52DA-4A82-81E5-BC7D294B8D22}" type="presOf" srcId="{C11E5851-5448-47FC-B320-B6CED3CCB2D9}" destId="{C0D3FB1C-89F7-40EE-9C50-FE88F596A57F}" srcOrd="0" destOrd="0" presId="urn:microsoft.com/office/officeart/2011/layout/CircleProcess"/>
    <dgm:cxn modelId="{08297FCE-81F9-4678-AA7D-81588991DCFB}" srcId="{9E3A4DDC-56BE-47CB-92BC-B5AB73DF007B}" destId="{434AF81E-1CE2-410A-A291-0AD9F4A107C4}" srcOrd="6" destOrd="0" parTransId="{1F71A779-B02E-4C21-A792-ECC28103704B}" sibTransId="{94653207-29C0-4ED5-A814-A71E1C8FFC01}"/>
    <dgm:cxn modelId="{558A3FE4-32A9-4062-87DF-EDCEDA4998A4}" type="presOf" srcId="{95567A0A-8E44-438D-ABB6-6863FFB6F3C4}" destId="{0E1137E2-7F74-4D8A-917A-00207B878025}" srcOrd="1" destOrd="0" presId="urn:microsoft.com/office/officeart/2011/layout/CircleProcess"/>
    <dgm:cxn modelId="{363DF003-1941-4B0B-AF4C-FB30D006CCE8}" type="presOf" srcId="{C11E5851-5448-47FC-B320-B6CED3CCB2D9}" destId="{DF489510-2B69-44FA-96BC-0A39D96D0A44}" srcOrd="1" destOrd="0" presId="urn:microsoft.com/office/officeart/2011/layout/CircleProcess"/>
    <dgm:cxn modelId="{9C4ED662-8E27-42B1-BE20-4AE9F77E0449}" type="presOf" srcId="{32E117CE-9BCD-4C0D-879D-73B72AC346D9}" destId="{87DCB5CC-0DFB-4D55-91EB-231EBBD041D7}" srcOrd="1" destOrd="0" presId="urn:microsoft.com/office/officeart/2011/layout/CircleProcess"/>
    <dgm:cxn modelId="{2143538C-59AD-45C9-AFDA-53E75B258A04}" type="presParOf" srcId="{FE1ACDD6-6A12-45EB-A2F4-A5A6CC42FDE6}" destId="{3620073F-CB0A-485A-B63E-E0B5BFC828B4}" srcOrd="0" destOrd="0" presId="urn:microsoft.com/office/officeart/2011/layout/CircleProcess"/>
    <dgm:cxn modelId="{9585357C-C68B-40C0-A718-BEB67225B0CE}" type="presParOf" srcId="{3620073F-CB0A-485A-B63E-E0B5BFC828B4}" destId="{566EB514-C4FA-490E-A667-B34E2593DD89}" srcOrd="0" destOrd="0" presId="urn:microsoft.com/office/officeart/2011/layout/CircleProcess"/>
    <dgm:cxn modelId="{F7F125D6-D43F-4C66-9AD6-693FC169A798}" type="presParOf" srcId="{FE1ACDD6-6A12-45EB-A2F4-A5A6CC42FDE6}" destId="{770937FF-5A0C-463B-B4A2-83C223E55335}" srcOrd="1" destOrd="0" presId="urn:microsoft.com/office/officeart/2011/layout/CircleProcess"/>
    <dgm:cxn modelId="{CA49BA40-D077-4792-9EA9-9CDF222CA41B}" type="presParOf" srcId="{770937FF-5A0C-463B-B4A2-83C223E55335}" destId="{3B91CFC7-0AE0-42FF-9F36-EF70FF257308}" srcOrd="0" destOrd="0" presId="urn:microsoft.com/office/officeart/2011/layout/CircleProcess"/>
    <dgm:cxn modelId="{D27ED8EC-FF6C-4157-AE85-23F385ED8146}" type="presParOf" srcId="{FE1ACDD6-6A12-45EB-A2F4-A5A6CC42FDE6}" destId="{3CBAC458-9752-4CB5-BD29-748A3F74E465}" srcOrd="2" destOrd="0" presId="urn:microsoft.com/office/officeart/2011/layout/CircleProcess"/>
    <dgm:cxn modelId="{CABE2BBA-2BB9-4C7C-A6F4-145CF9723BD4}" type="presParOf" srcId="{FE1ACDD6-6A12-45EB-A2F4-A5A6CC42FDE6}" destId="{8F6F2E85-ECD3-4FEB-94E5-2F9028995319}" srcOrd="3" destOrd="0" presId="urn:microsoft.com/office/officeart/2011/layout/CircleProcess"/>
    <dgm:cxn modelId="{5DC3965F-B835-4F42-B723-B3B41FCE24AB}" type="presParOf" srcId="{8F6F2E85-ECD3-4FEB-94E5-2F9028995319}" destId="{B714946B-508E-4881-8E81-B82572E3221E}" srcOrd="0" destOrd="0" presId="urn:microsoft.com/office/officeart/2011/layout/CircleProcess"/>
    <dgm:cxn modelId="{F5EBD569-397A-4F5F-A866-83F98865F5C8}" type="presParOf" srcId="{FE1ACDD6-6A12-45EB-A2F4-A5A6CC42FDE6}" destId="{73133BF7-85D3-41F1-BDFA-14739B614510}" srcOrd="4" destOrd="0" presId="urn:microsoft.com/office/officeart/2011/layout/CircleProcess"/>
    <dgm:cxn modelId="{88F3AD68-3BAB-48A5-8CCD-971D3E694257}" type="presParOf" srcId="{73133BF7-85D3-41F1-BDFA-14739B614510}" destId="{84BAEE81-CCA6-43F8-BC3B-059288309BED}" srcOrd="0" destOrd="0" presId="urn:microsoft.com/office/officeart/2011/layout/CircleProcess"/>
    <dgm:cxn modelId="{7A6FC01E-F676-4AF9-8587-8D8C86463AE8}" type="presParOf" srcId="{FE1ACDD6-6A12-45EB-A2F4-A5A6CC42FDE6}" destId="{0E1137E2-7F74-4D8A-917A-00207B878025}" srcOrd="5" destOrd="0" presId="urn:microsoft.com/office/officeart/2011/layout/CircleProcess"/>
    <dgm:cxn modelId="{B54D3533-7C9A-4C20-B09B-2AE82A865137}" type="presParOf" srcId="{FE1ACDD6-6A12-45EB-A2F4-A5A6CC42FDE6}" destId="{7C57225E-A1E5-41E6-8EE0-25D41364D198}" srcOrd="6" destOrd="0" presId="urn:microsoft.com/office/officeart/2011/layout/CircleProcess"/>
    <dgm:cxn modelId="{574B05B6-C040-447C-AA2F-9E676AE62702}" type="presParOf" srcId="{7C57225E-A1E5-41E6-8EE0-25D41364D198}" destId="{7CF44947-82F8-4EE0-9B8A-78C5ECFF5B1C}" srcOrd="0" destOrd="0" presId="urn:microsoft.com/office/officeart/2011/layout/CircleProcess"/>
    <dgm:cxn modelId="{B5EBA1D5-9B98-4569-8519-F3470E54069A}" type="presParOf" srcId="{FE1ACDD6-6A12-45EB-A2F4-A5A6CC42FDE6}" destId="{C457842A-2F1C-4F16-ABBD-E376D03D3B5C}" srcOrd="7" destOrd="0" presId="urn:microsoft.com/office/officeart/2011/layout/CircleProcess"/>
    <dgm:cxn modelId="{8E3B7915-74F2-424C-8277-A928E2D1DDA3}" type="presParOf" srcId="{C457842A-2F1C-4F16-ABBD-E376D03D3B5C}" destId="{FDF2CFD0-BD78-4C2D-B02B-A61DFE05D4CA}" srcOrd="0" destOrd="0" presId="urn:microsoft.com/office/officeart/2011/layout/CircleProcess"/>
    <dgm:cxn modelId="{FAA03B84-6586-42F5-B24C-32E0422B5AA4}" type="presParOf" srcId="{FE1ACDD6-6A12-45EB-A2F4-A5A6CC42FDE6}" destId="{5A60E093-8CD5-4C7C-90B2-35FB6F4CF15F}" srcOrd="8" destOrd="0" presId="urn:microsoft.com/office/officeart/2011/layout/CircleProcess"/>
    <dgm:cxn modelId="{139B0CA9-49C3-4FE8-B3B9-B951C7506DED}" type="presParOf" srcId="{FE1ACDD6-6A12-45EB-A2F4-A5A6CC42FDE6}" destId="{22EE42D2-C718-4531-8DA9-6BBEF39456EE}" srcOrd="9" destOrd="0" presId="urn:microsoft.com/office/officeart/2011/layout/CircleProcess"/>
    <dgm:cxn modelId="{92B80A80-9EC9-416F-A57A-38082D6A4AB1}" type="presParOf" srcId="{22EE42D2-C718-4531-8DA9-6BBEF39456EE}" destId="{D62FEBDC-1BFA-49CF-825B-BA071DA44C8D}" srcOrd="0" destOrd="0" presId="urn:microsoft.com/office/officeart/2011/layout/CircleProcess"/>
    <dgm:cxn modelId="{8DCBC8DE-B06F-47BB-B2BF-A41991AC3E24}" type="presParOf" srcId="{FE1ACDD6-6A12-45EB-A2F4-A5A6CC42FDE6}" destId="{BC7D77CF-5C23-4678-80A7-AD944A66E23B}" srcOrd="10" destOrd="0" presId="urn:microsoft.com/office/officeart/2011/layout/CircleProcess"/>
    <dgm:cxn modelId="{0ABCBFB7-6BB1-45A1-A9B3-5239732F6ECF}" type="presParOf" srcId="{BC7D77CF-5C23-4678-80A7-AD944A66E23B}" destId="{A9416A7B-2010-4EDA-B003-5DE7C2198CA5}" srcOrd="0" destOrd="0" presId="urn:microsoft.com/office/officeart/2011/layout/CircleProcess"/>
    <dgm:cxn modelId="{1A56299C-5B73-4E69-BBB8-FEF78F9C2606}" type="presParOf" srcId="{FE1ACDD6-6A12-45EB-A2F4-A5A6CC42FDE6}" destId="{0887A759-19CB-4F85-A1F1-7DAF82C74859}" srcOrd="11" destOrd="0" presId="urn:microsoft.com/office/officeart/2011/layout/CircleProcess"/>
    <dgm:cxn modelId="{E292B322-8CEC-4314-86EE-97886D7C0149}" type="presParOf" srcId="{FE1ACDD6-6A12-45EB-A2F4-A5A6CC42FDE6}" destId="{CBF0B50D-17B8-47DA-AE23-327DACD764A3}" srcOrd="12" destOrd="0" presId="urn:microsoft.com/office/officeart/2011/layout/CircleProcess"/>
    <dgm:cxn modelId="{7074DFD5-907F-4C35-A568-FEA84E420FF1}" type="presParOf" srcId="{CBF0B50D-17B8-47DA-AE23-327DACD764A3}" destId="{13CA2846-6A9B-4DCC-83D5-979E44AEC8EC}" srcOrd="0" destOrd="0" presId="urn:microsoft.com/office/officeart/2011/layout/CircleProcess"/>
    <dgm:cxn modelId="{A36E9844-6F50-4A3D-BA4B-64854FB2AC0A}" type="presParOf" srcId="{FE1ACDD6-6A12-45EB-A2F4-A5A6CC42FDE6}" destId="{B047CBE7-974C-4FFA-B1EC-F202E2552E42}" srcOrd="13" destOrd="0" presId="urn:microsoft.com/office/officeart/2011/layout/CircleProcess"/>
    <dgm:cxn modelId="{74563666-51DB-491F-96B3-AB0B15B49D05}" type="presParOf" srcId="{B047CBE7-974C-4FFA-B1EC-F202E2552E42}" destId="{C0D3FB1C-89F7-40EE-9C50-FE88F596A57F}" srcOrd="0" destOrd="0" presId="urn:microsoft.com/office/officeart/2011/layout/CircleProcess"/>
    <dgm:cxn modelId="{54E43FE6-8B7D-4101-A368-DF9EE8F53F0E}" type="presParOf" srcId="{FE1ACDD6-6A12-45EB-A2F4-A5A6CC42FDE6}" destId="{DF489510-2B69-44FA-96BC-0A39D96D0A44}" srcOrd="14" destOrd="0" presId="urn:microsoft.com/office/officeart/2011/layout/CircleProcess"/>
    <dgm:cxn modelId="{255552EC-A9CD-4850-94C4-16B141497AF1}" type="presParOf" srcId="{FE1ACDD6-6A12-45EB-A2F4-A5A6CC42FDE6}" destId="{09D96CD8-1D0A-4E77-A053-55ADE5516B65}" srcOrd="15" destOrd="0" presId="urn:microsoft.com/office/officeart/2011/layout/CircleProcess"/>
    <dgm:cxn modelId="{41EFB7F1-17B5-44AC-99F1-7EF1504DFBCD}" type="presParOf" srcId="{09D96CD8-1D0A-4E77-A053-55ADE5516B65}" destId="{3DE608B4-3C5D-467F-92BA-BE62CD2E4888}" srcOrd="0" destOrd="0" presId="urn:microsoft.com/office/officeart/2011/layout/CircleProcess"/>
    <dgm:cxn modelId="{8E16558D-C505-4F8E-AA94-061682A5D7A6}" type="presParOf" srcId="{FE1ACDD6-6A12-45EB-A2F4-A5A6CC42FDE6}" destId="{13505B98-9060-4E21-A30E-F6641A9B96BE}" srcOrd="16" destOrd="0" presId="urn:microsoft.com/office/officeart/2011/layout/CircleProcess"/>
    <dgm:cxn modelId="{BE100D30-4C59-4D6F-8B11-AB7D2BE1E61B}" type="presParOf" srcId="{13505B98-9060-4E21-A30E-F6641A9B96BE}" destId="{3DD26101-5512-44DE-AFC8-41E33F77EC70}" srcOrd="0" destOrd="0" presId="urn:microsoft.com/office/officeart/2011/layout/CircleProcess"/>
    <dgm:cxn modelId="{DF51FDDC-4271-4DAB-9AF0-86EEA65B65DB}" type="presParOf" srcId="{FE1ACDD6-6A12-45EB-A2F4-A5A6CC42FDE6}" destId="{87DCB5CC-0DFB-4D55-91EB-231EBBD041D7}" srcOrd="17" destOrd="0" presId="urn:microsoft.com/office/officeart/2011/layout/CircleProcess"/>
    <dgm:cxn modelId="{E6EB399A-97C5-44E3-918D-738068B248A5}" type="presParOf" srcId="{FE1ACDD6-6A12-45EB-A2F4-A5A6CC42FDE6}" destId="{DC638618-22DF-4840-A9C2-D6F8E9E95E66}" srcOrd="18" destOrd="0" presId="urn:microsoft.com/office/officeart/2011/layout/CircleProcess"/>
    <dgm:cxn modelId="{B2F246A4-1EF2-487C-8A8D-ED0DD176855A}" type="presParOf" srcId="{DC638618-22DF-4840-A9C2-D6F8E9E95E66}" destId="{A871C27E-E51B-40F3-981E-ED848AA07106}" srcOrd="0" destOrd="0" presId="urn:microsoft.com/office/officeart/2011/layout/CircleProcess"/>
    <dgm:cxn modelId="{6BC6B647-A92D-4542-B45E-609FF0366C39}" type="presParOf" srcId="{FE1ACDD6-6A12-45EB-A2F4-A5A6CC42FDE6}" destId="{8C9812F7-DC99-4E91-953C-5B9274DCE64E}" srcOrd="19" destOrd="0" presId="urn:microsoft.com/office/officeart/2011/layout/CircleProcess"/>
    <dgm:cxn modelId="{9038B80A-2F30-4CCB-A9E6-2A8281DD6A84}" type="presParOf" srcId="{8C9812F7-DC99-4E91-953C-5B9274DCE64E}" destId="{32F96B9F-C254-4D39-B6A1-B3C880AAADBD}" srcOrd="0" destOrd="0" presId="urn:microsoft.com/office/officeart/2011/layout/CircleProcess"/>
    <dgm:cxn modelId="{2FFDB5CB-38B6-4710-BAB5-A012E657B2D1}" type="presParOf" srcId="{FE1ACDD6-6A12-45EB-A2F4-A5A6CC42FDE6}" destId="{5313B581-B2DC-4755-8853-0EC1F9072EDC}" srcOrd="20"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7249F95-0D4C-4D83-AF00-C41E7BCDAE08}" type="doc">
      <dgm:prSet loTypeId="urn:microsoft.com/office/officeart/2005/8/layout/hProcess6" loCatId="process" qsTypeId="urn:microsoft.com/office/officeart/2005/8/quickstyle/simple5" qsCatId="simple" csTypeId="urn:microsoft.com/office/officeart/2005/8/colors/colorful4" csCatId="colorful" phldr="1"/>
      <dgm:spPr/>
      <dgm:t>
        <a:bodyPr/>
        <a:lstStyle/>
        <a:p>
          <a:endParaRPr lang="en-US"/>
        </a:p>
      </dgm:t>
    </dgm:pt>
    <dgm:pt modelId="{A4093A8A-D4B4-471B-83CC-8F51D777CB02}">
      <dgm:prSet phldrT="[Text]" custT="1"/>
      <dgm:spPr/>
      <dgm:t>
        <a:bodyPr/>
        <a:lstStyle/>
        <a:p>
          <a:r>
            <a:rPr lang="en-US" sz="1500" dirty="0" smtClean="0"/>
            <a:t>2,65,292 X 77</a:t>
          </a:r>
          <a:endParaRPr lang="en-US" sz="1500" dirty="0"/>
        </a:p>
      </dgm:t>
    </dgm:pt>
    <dgm:pt modelId="{704543BB-442F-4415-841C-3061663597A6}" type="parTrans" cxnId="{1C307F76-90BF-4250-BBD8-4F27CFEEBA8D}">
      <dgm:prSet/>
      <dgm:spPr/>
      <dgm:t>
        <a:bodyPr/>
        <a:lstStyle/>
        <a:p>
          <a:endParaRPr lang="en-US"/>
        </a:p>
      </dgm:t>
    </dgm:pt>
    <dgm:pt modelId="{BAAEFFB6-3415-463D-8589-BA4A7318B896}" type="sibTrans" cxnId="{1C307F76-90BF-4250-BBD8-4F27CFEEBA8D}">
      <dgm:prSet/>
      <dgm:spPr/>
      <dgm:t>
        <a:bodyPr/>
        <a:lstStyle/>
        <a:p>
          <a:endParaRPr lang="en-US"/>
        </a:p>
      </dgm:t>
    </dgm:pt>
    <dgm:pt modelId="{E61A374C-2DC4-4487-A120-46E665595658}">
      <dgm:prSet phldrT="[Text]" custT="1"/>
      <dgm:spPr/>
      <dgm:t>
        <a:bodyPr/>
        <a:lstStyle/>
        <a:p>
          <a:r>
            <a:rPr lang="en-US" sz="1500" dirty="0" smtClean="0"/>
            <a:t>&gt;50% NA </a:t>
          </a:r>
        </a:p>
      </dgm:t>
    </dgm:pt>
    <dgm:pt modelId="{CA600DE2-8EAA-40A9-83B8-F99D007207D8}" type="parTrans" cxnId="{0E862B65-B2CA-468E-BE20-5115E7920BEE}">
      <dgm:prSet/>
      <dgm:spPr/>
      <dgm:t>
        <a:bodyPr/>
        <a:lstStyle/>
        <a:p>
          <a:endParaRPr lang="en-US"/>
        </a:p>
      </dgm:t>
    </dgm:pt>
    <dgm:pt modelId="{ED47B44A-95BE-4853-A80A-02A47788F3D5}" type="sibTrans" cxnId="{0E862B65-B2CA-468E-BE20-5115E7920BEE}">
      <dgm:prSet/>
      <dgm:spPr/>
      <dgm:t>
        <a:bodyPr/>
        <a:lstStyle/>
        <a:p>
          <a:endParaRPr lang="en-US"/>
        </a:p>
      </dgm:t>
    </dgm:pt>
    <dgm:pt modelId="{488F0AA4-8C92-4DF4-95C2-D8AD8AF1C4E8}">
      <dgm:prSet phldrT="[Text]" custT="1"/>
      <dgm:spPr/>
      <dgm:t>
        <a:bodyPr/>
        <a:lstStyle/>
        <a:p>
          <a:r>
            <a:rPr lang="en-US" sz="1500" dirty="0" smtClean="0"/>
            <a:t>2,65,292 </a:t>
          </a:r>
          <a:r>
            <a:rPr lang="en-US" sz="1500" dirty="0" smtClean="0"/>
            <a:t>X </a:t>
          </a:r>
          <a:r>
            <a:rPr lang="en-US" sz="1500" dirty="0" smtClean="0"/>
            <a:t>74</a:t>
          </a:r>
          <a:endParaRPr lang="en-US" sz="1500" dirty="0"/>
        </a:p>
      </dgm:t>
    </dgm:pt>
    <dgm:pt modelId="{532642E0-1F6D-4351-AB44-3F41F73F6839}" type="parTrans" cxnId="{6942594D-C0B8-4920-9A67-8F185F699C42}">
      <dgm:prSet/>
      <dgm:spPr/>
      <dgm:t>
        <a:bodyPr/>
        <a:lstStyle/>
        <a:p>
          <a:endParaRPr lang="en-US"/>
        </a:p>
      </dgm:t>
    </dgm:pt>
    <dgm:pt modelId="{F8A8E4FE-BDBA-46BE-B736-DFE1ED4B0189}" type="sibTrans" cxnId="{6942594D-C0B8-4920-9A67-8F185F699C42}">
      <dgm:prSet/>
      <dgm:spPr/>
      <dgm:t>
        <a:bodyPr/>
        <a:lstStyle/>
        <a:p>
          <a:endParaRPr lang="en-US"/>
        </a:p>
      </dgm:t>
    </dgm:pt>
    <dgm:pt modelId="{BDC7509C-96FE-4F43-8AE2-0790F8691ECB}">
      <dgm:prSet phldrT="[Text]" custT="1"/>
      <dgm:spPr/>
      <dgm:t>
        <a:bodyPr/>
        <a:lstStyle/>
        <a:p>
          <a:r>
            <a:rPr lang="en-US" sz="1400" dirty="0" smtClean="0"/>
            <a:t> dropped16% </a:t>
          </a:r>
        </a:p>
        <a:p>
          <a:r>
            <a:rPr lang="en-US" sz="1400" dirty="0" smtClean="0"/>
            <a:t>Rows with NA </a:t>
          </a:r>
        </a:p>
      </dgm:t>
    </dgm:pt>
    <dgm:pt modelId="{FEB18FD2-1BAE-428E-A58D-AC4B78BAFDC2}" type="parTrans" cxnId="{4F471FA1-AF33-4EE8-886D-F0D5EA12F816}">
      <dgm:prSet/>
      <dgm:spPr/>
      <dgm:t>
        <a:bodyPr/>
        <a:lstStyle/>
        <a:p>
          <a:endParaRPr lang="en-US"/>
        </a:p>
      </dgm:t>
    </dgm:pt>
    <dgm:pt modelId="{78808399-6BBE-4D63-B318-99A3E33B87B2}" type="sibTrans" cxnId="{4F471FA1-AF33-4EE8-886D-F0D5EA12F816}">
      <dgm:prSet/>
      <dgm:spPr/>
      <dgm:t>
        <a:bodyPr/>
        <a:lstStyle/>
        <a:p>
          <a:endParaRPr lang="en-US"/>
        </a:p>
      </dgm:t>
    </dgm:pt>
    <dgm:pt modelId="{9B57FC32-54B6-421A-B5AE-93CB95885FA4}">
      <dgm:prSet phldrT="[Text]" custT="1"/>
      <dgm:spPr/>
      <dgm:t>
        <a:bodyPr/>
        <a:lstStyle/>
        <a:p>
          <a:r>
            <a:rPr lang="en-US" sz="1500" dirty="0" smtClean="0"/>
            <a:t>2,21,242 </a:t>
          </a:r>
          <a:r>
            <a:rPr lang="en-US" sz="1500" dirty="0" smtClean="0"/>
            <a:t>X </a:t>
          </a:r>
          <a:r>
            <a:rPr lang="en-US" sz="1500" dirty="0" smtClean="0"/>
            <a:t>74</a:t>
          </a:r>
          <a:endParaRPr lang="en-US" sz="1500" dirty="0"/>
        </a:p>
      </dgm:t>
    </dgm:pt>
    <dgm:pt modelId="{753D8771-134F-4684-86D6-328D8739F434}" type="parTrans" cxnId="{8E74B4AE-B0FD-42D9-9249-E4A3B618EEB9}">
      <dgm:prSet/>
      <dgm:spPr/>
      <dgm:t>
        <a:bodyPr/>
        <a:lstStyle/>
        <a:p>
          <a:endParaRPr lang="en-US"/>
        </a:p>
      </dgm:t>
    </dgm:pt>
    <dgm:pt modelId="{5AA97E76-2BDE-4FB2-AA74-B71D3E595F74}" type="sibTrans" cxnId="{8E74B4AE-B0FD-42D9-9249-E4A3B618EEB9}">
      <dgm:prSet/>
      <dgm:spPr/>
      <dgm:t>
        <a:bodyPr/>
        <a:lstStyle/>
        <a:p>
          <a:endParaRPr lang="en-US"/>
        </a:p>
      </dgm:t>
    </dgm:pt>
    <dgm:pt modelId="{85C46E4A-D547-415D-A87E-2AE7B6342D6B}">
      <dgm:prSet phldrT="[Text]" custT="1"/>
      <dgm:spPr/>
      <dgm:t>
        <a:bodyPr/>
        <a:lstStyle/>
        <a:p>
          <a:r>
            <a:rPr lang="en-US" sz="1500" dirty="0" smtClean="0"/>
            <a:t>Removed columns which were Sparse</a:t>
          </a:r>
          <a:endParaRPr lang="en-US" sz="1500" dirty="0"/>
        </a:p>
      </dgm:t>
    </dgm:pt>
    <dgm:pt modelId="{441FD2B1-965B-448C-936E-E1EABEC1214E}" type="parTrans" cxnId="{939342F7-F40F-444D-95FC-DEF7F14242BC}">
      <dgm:prSet/>
      <dgm:spPr/>
      <dgm:t>
        <a:bodyPr/>
        <a:lstStyle/>
        <a:p>
          <a:endParaRPr lang="en-US"/>
        </a:p>
      </dgm:t>
    </dgm:pt>
    <dgm:pt modelId="{747BCC8C-8AA9-4660-95FE-47D29EA180F5}" type="sibTrans" cxnId="{939342F7-F40F-444D-95FC-DEF7F14242BC}">
      <dgm:prSet/>
      <dgm:spPr/>
      <dgm:t>
        <a:bodyPr/>
        <a:lstStyle/>
        <a:p>
          <a:endParaRPr lang="en-US"/>
        </a:p>
      </dgm:t>
    </dgm:pt>
    <dgm:pt modelId="{61347131-BA2E-4705-BDBF-7BB9947E8616}" type="pres">
      <dgm:prSet presAssocID="{87249F95-0D4C-4D83-AF00-C41E7BCDAE08}" presName="theList" presStyleCnt="0">
        <dgm:presLayoutVars>
          <dgm:dir/>
          <dgm:animLvl val="lvl"/>
          <dgm:resizeHandles val="exact"/>
        </dgm:presLayoutVars>
      </dgm:prSet>
      <dgm:spPr/>
      <dgm:t>
        <a:bodyPr/>
        <a:lstStyle/>
        <a:p>
          <a:endParaRPr lang="en-IN"/>
        </a:p>
      </dgm:t>
    </dgm:pt>
    <dgm:pt modelId="{DD82ED11-9E9A-4E45-AF33-C020230A7852}" type="pres">
      <dgm:prSet presAssocID="{A4093A8A-D4B4-471B-83CC-8F51D777CB02}" presName="compNode" presStyleCnt="0"/>
      <dgm:spPr/>
      <dgm:t>
        <a:bodyPr/>
        <a:lstStyle/>
        <a:p>
          <a:endParaRPr lang="en-IN"/>
        </a:p>
      </dgm:t>
    </dgm:pt>
    <dgm:pt modelId="{0728AECC-6E4E-44B1-BDA4-BFA60699C75F}" type="pres">
      <dgm:prSet presAssocID="{A4093A8A-D4B4-471B-83CC-8F51D777CB02}" presName="noGeometry" presStyleCnt="0"/>
      <dgm:spPr/>
      <dgm:t>
        <a:bodyPr/>
        <a:lstStyle/>
        <a:p>
          <a:endParaRPr lang="en-IN"/>
        </a:p>
      </dgm:t>
    </dgm:pt>
    <dgm:pt modelId="{95DFAEF3-EB91-471D-B413-E4DA9093A678}" type="pres">
      <dgm:prSet presAssocID="{A4093A8A-D4B4-471B-83CC-8F51D777CB02}" presName="childTextVisible" presStyleLbl="bgAccFollowNode1" presStyleIdx="0" presStyleCnt="3" custScaleX="108761" custScaleY="85216" custLinFactNeighborX="20479" custLinFactNeighborY="2786">
        <dgm:presLayoutVars>
          <dgm:bulletEnabled val="1"/>
        </dgm:presLayoutVars>
      </dgm:prSet>
      <dgm:spPr/>
      <dgm:t>
        <a:bodyPr/>
        <a:lstStyle/>
        <a:p>
          <a:endParaRPr lang="en-US"/>
        </a:p>
      </dgm:t>
    </dgm:pt>
    <dgm:pt modelId="{214F747F-21A2-45F5-94ED-CEC313A6D06E}" type="pres">
      <dgm:prSet presAssocID="{A4093A8A-D4B4-471B-83CC-8F51D777CB02}" presName="childTextHidden" presStyleLbl="bgAccFollowNode1" presStyleIdx="0" presStyleCnt="3"/>
      <dgm:spPr/>
      <dgm:t>
        <a:bodyPr/>
        <a:lstStyle/>
        <a:p>
          <a:endParaRPr lang="en-US"/>
        </a:p>
      </dgm:t>
    </dgm:pt>
    <dgm:pt modelId="{FB5E1AFA-D873-4530-B0C3-51B91AEB4C0C}" type="pres">
      <dgm:prSet presAssocID="{A4093A8A-D4B4-471B-83CC-8F51D777CB02}" presName="parentText" presStyleLbl="node1" presStyleIdx="0" presStyleCnt="3" custScaleX="157971" custScaleY="133259">
        <dgm:presLayoutVars>
          <dgm:chMax val="1"/>
          <dgm:bulletEnabled val="1"/>
        </dgm:presLayoutVars>
      </dgm:prSet>
      <dgm:spPr/>
      <dgm:t>
        <a:bodyPr/>
        <a:lstStyle/>
        <a:p>
          <a:endParaRPr lang="en-US"/>
        </a:p>
      </dgm:t>
    </dgm:pt>
    <dgm:pt modelId="{D48803CD-0D04-4A1A-959A-2CC35CCB0C64}" type="pres">
      <dgm:prSet presAssocID="{A4093A8A-D4B4-471B-83CC-8F51D777CB02}" presName="aSpace" presStyleCnt="0"/>
      <dgm:spPr/>
      <dgm:t>
        <a:bodyPr/>
        <a:lstStyle/>
        <a:p>
          <a:endParaRPr lang="en-IN"/>
        </a:p>
      </dgm:t>
    </dgm:pt>
    <dgm:pt modelId="{AE65049F-B1D4-48BC-9EA7-C54B0DB692D7}" type="pres">
      <dgm:prSet presAssocID="{488F0AA4-8C92-4DF4-95C2-D8AD8AF1C4E8}" presName="compNode" presStyleCnt="0"/>
      <dgm:spPr/>
      <dgm:t>
        <a:bodyPr/>
        <a:lstStyle/>
        <a:p>
          <a:endParaRPr lang="en-IN"/>
        </a:p>
      </dgm:t>
    </dgm:pt>
    <dgm:pt modelId="{2BA4C220-CFBB-4011-BADF-6B813D1917C6}" type="pres">
      <dgm:prSet presAssocID="{488F0AA4-8C92-4DF4-95C2-D8AD8AF1C4E8}" presName="noGeometry" presStyleCnt="0"/>
      <dgm:spPr/>
      <dgm:t>
        <a:bodyPr/>
        <a:lstStyle/>
        <a:p>
          <a:endParaRPr lang="en-IN"/>
        </a:p>
      </dgm:t>
    </dgm:pt>
    <dgm:pt modelId="{41620D6C-9D3B-4524-96A7-E4D4BAE62750}" type="pres">
      <dgm:prSet presAssocID="{488F0AA4-8C92-4DF4-95C2-D8AD8AF1C4E8}" presName="childTextVisible" presStyleLbl="bgAccFollowNode1" presStyleIdx="1" presStyleCnt="3" custScaleX="165737" custScaleY="94035" custLinFactNeighborX="4356" custLinFactNeighborY="3340">
        <dgm:presLayoutVars>
          <dgm:bulletEnabled val="1"/>
        </dgm:presLayoutVars>
      </dgm:prSet>
      <dgm:spPr/>
      <dgm:t>
        <a:bodyPr/>
        <a:lstStyle/>
        <a:p>
          <a:endParaRPr lang="en-US"/>
        </a:p>
      </dgm:t>
    </dgm:pt>
    <dgm:pt modelId="{29A9BC84-D609-4E0F-BB5E-F42C6D0800BC}" type="pres">
      <dgm:prSet presAssocID="{488F0AA4-8C92-4DF4-95C2-D8AD8AF1C4E8}" presName="childTextHidden" presStyleLbl="bgAccFollowNode1" presStyleIdx="1" presStyleCnt="3"/>
      <dgm:spPr/>
      <dgm:t>
        <a:bodyPr/>
        <a:lstStyle/>
        <a:p>
          <a:endParaRPr lang="en-US"/>
        </a:p>
      </dgm:t>
    </dgm:pt>
    <dgm:pt modelId="{972A9DF9-4FA8-44AA-A8CE-0DF8DA37AB11}" type="pres">
      <dgm:prSet presAssocID="{488F0AA4-8C92-4DF4-95C2-D8AD8AF1C4E8}" presName="parentText" presStyleLbl="node1" presStyleIdx="1" presStyleCnt="3" custScaleX="155600" custScaleY="135470" custLinFactNeighborX="-17457" custLinFactNeighborY="8649">
        <dgm:presLayoutVars>
          <dgm:chMax val="1"/>
          <dgm:bulletEnabled val="1"/>
        </dgm:presLayoutVars>
      </dgm:prSet>
      <dgm:spPr/>
      <dgm:t>
        <a:bodyPr/>
        <a:lstStyle/>
        <a:p>
          <a:endParaRPr lang="en-US"/>
        </a:p>
      </dgm:t>
    </dgm:pt>
    <dgm:pt modelId="{8D90F1EE-B12A-4875-BC82-480ABB125F30}" type="pres">
      <dgm:prSet presAssocID="{488F0AA4-8C92-4DF4-95C2-D8AD8AF1C4E8}" presName="aSpace" presStyleCnt="0"/>
      <dgm:spPr/>
      <dgm:t>
        <a:bodyPr/>
        <a:lstStyle/>
        <a:p>
          <a:endParaRPr lang="en-IN"/>
        </a:p>
      </dgm:t>
    </dgm:pt>
    <dgm:pt modelId="{A7066B9B-30E1-4814-ACE1-9F20C01BBC8C}" type="pres">
      <dgm:prSet presAssocID="{9B57FC32-54B6-421A-B5AE-93CB95885FA4}" presName="compNode" presStyleCnt="0"/>
      <dgm:spPr/>
      <dgm:t>
        <a:bodyPr/>
        <a:lstStyle/>
        <a:p>
          <a:endParaRPr lang="en-IN"/>
        </a:p>
      </dgm:t>
    </dgm:pt>
    <dgm:pt modelId="{778B6491-B5EB-4378-8F83-A309FB919593}" type="pres">
      <dgm:prSet presAssocID="{9B57FC32-54B6-421A-B5AE-93CB95885FA4}" presName="noGeometry" presStyleCnt="0"/>
      <dgm:spPr/>
      <dgm:t>
        <a:bodyPr/>
        <a:lstStyle/>
        <a:p>
          <a:endParaRPr lang="en-IN"/>
        </a:p>
      </dgm:t>
    </dgm:pt>
    <dgm:pt modelId="{07C387E7-8401-4517-9451-98AD311AD447}" type="pres">
      <dgm:prSet presAssocID="{9B57FC32-54B6-421A-B5AE-93CB95885FA4}" presName="childTextVisible" presStyleLbl="bgAccFollowNode1" presStyleIdx="2" presStyleCnt="3" custScaleX="144673" custScaleY="101678" custLinFactNeighborX="-20547" custLinFactNeighborY="2911">
        <dgm:presLayoutVars>
          <dgm:bulletEnabled val="1"/>
        </dgm:presLayoutVars>
      </dgm:prSet>
      <dgm:spPr/>
      <dgm:t>
        <a:bodyPr/>
        <a:lstStyle/>
        <a:p>
          <a:endParaRPr lang="en-US"/>
        </a:p>
      </dgm:t>
    </dgm:pt>
    <dgm:pt modelId="{BB44E73C-8C38-4CF2-8120-15187842EE4F}" type="pres">
      <dgm:prSet presAssocID="{9B57FC32-54B6-421A-B5AE-93CB95885FA4}" presName="childTextHidden" presStyleLbl="bgAccFollowNode1" presStyleIdx="2" presStyleCnt="3"/>
      <dgm:spPr/>
      <dgm:t>
        <a:bodyPr/>
        <a:lstStyle/>
        <a:p>
          <a:endParaRPr lang="en-US"/>
        </a:p>
      </dgm:t>
    </dgm:pt>
    <dgm:pt modelId="{11BA6DFB-06A9-4090-95BD-C21B20A192F5}" type="pres">
      <dgm:prSet presAssocID="{9B57FC32-54B6-421A-B5AE-93CB95885FA4}" presName="parentText" presStyleLbl="node1" presStyleIdx="2" presStyleCnt="3" custScaleX="143787" custScaleY="134494" custLinFactNeighborX="-72335" custLinFactNeighborY="2961">
        <dgm:presLayoutVars>
          <dgm:chMax val="1"/>
          <dgm:bulletEnabled val="1"/>
        </dgm:presLayoutVars>
      </dgm:prSet>
      <dgm:spPr/>
      <dgm:t>
        <a:bodyPr/>
        <a:lstStyle/>
        <a:p>
          <a:endParaRPr lang="en-US"/>
        </a:p>
      </dgm:t>
    </dgm:pt>
  </dgm:ptLst>
  <dgm:cxnLst>
    <dgm:cxn modelId="{1F227C51-76E9-43EB-88A7-3E61AD823175}" type="presOf" srcId="{9B57FC32-54B6-421A-B5AE-93CB95885FA4}" destId="{11BA6DFB-06A9-4090-95BD-C21B20A192F5}" srcOrd="0" destOrd="0" presId="urn:microsoft.com/office/officeart/2005/8/layout/hProcess6"/>
    <dgm:cxn modelId="{C44731FB-93B6-47F9-9BF0-499DBC5A416B}" type="presOf" srcId="{85C46E4A-D547-415D-A87E-2AE7B6342D6B}" destId="{07C387E7-8401-4517-9451-98AD311AD447}" srcOrd="0" destOrd="0" presId="urn:microsoft.com/office/officeart/2005/8/layout/hProcess6"/>
    <dgm:cxn modelId="{8E74B4AE-B0FD-42D9-9249-E4A3B618EEB9}" srcId="{87249F95-0D4C-4D83-AF00-C41E7BCDAE08}" destId="{9B57FC32-54B6-421A-B5AE-93CB95885FA4}" srcOrd="2" destOrd="0" parTransId="{753D8771-134F-4684-86D6-328D8739F434}" sibTransId="{5AA97E76-2BDE-4FB2-AA74-B71D3E595F74}"/>
    <dgm:cxn modelId="{67F07702-406D-43C1-9551-2A96BBD6A528}" type="presOf" srcId="{E61A374C-2DC4-4487-A120-46E665595658}" destId="{95DFAEF3-EB91-471D-B413-E4DA9093A678}" srcOrd="0" destOrd="0" presId="urn:microsoft.com/office/officeart/2005/8/layout/hProcess6"/>
    <dgm:cxn modelId="{2804ED03-88CA-40AC-9E07-5896AB46DAEF}" type="presOf" srcId="{87249F95-0D4C-4D83-AF00-C41E7BCDAE08}" destId="{61347131-BA2E-4705-BDBF-7BB9947E8616}" srcOrd="0" destOrd="0" presId="urn:microsoft.com/office/officeart/2005/8/layout/hProcess6"/>
    <dgm:cxn modelId="{1C307F76-90BF-4250-BBD8-4F27CFEEBA8D}" srcId="{87249F95-0D4C-4D83-AF00-C41E7BCDAE08}" destId="{A4093A8A-D4B4-471B-83CC-8F51D777CB02}" srcOrd="0" destOrd="0" parTransId="{704543BB-442F-4415-841C-3061663597A6}" sibTransId="{BAAEFFB6-3415-463D-8589-BA4A7318B896}"/>
    <dgm:cxn modelId="{0ABE5306-19F7-4004-B442-1C4E70BE9C3F}" type="presOf" srcId="{BDC7509C-96FE-4F43-8AE2-0790F8691ECB}" destId="{41620D6C-9D3B-4524-96A7-E4D4BAE62750}" srcOrd="0" destOrd="0" presId="urn:microsoft.com/office/officeart/2005/8/layout/hProcess6"/>
    <dgm:cxn modelId="{6942594D-C0B8-4920-9A67-8F185F699C42}" srcId="{87249F95-0D4C-4D83-AF00-C41E7BCDAE08}" destId="{488F0AA4-8C92-4DF4-95C2-D8AD8AF1C4E8}" srcOrd="1" destOrd="0" parTransId="{532642E0-1F6D-4351-AB44-3F41F73F6839}" sibTransId="{F8A8E4FE-BDBA-46BE-B736-DFE1ED4B0189}"/>
    <dgm:cxn modelId="{0E862B65-B2CA-468E-BE20-5115E7920BEE}" srcId="{A4093A8A-D4B4-471B-83CC-8F51D777CB02}" destId="{E61A374C-2DC4-4487-A120-46E665595658}" srcOrd="0" destOrd="0" parTransId="{CA600DE2-8EAA-40A9-83B8-F99D007207D8}" sibTransId="{ED47B44A-95BE-4853-A80A-02A47788F3D5}"/>
    <dgm:cxn modelId="{E4F1F95E-480E-4E1E-94D1-E68BA1EA639B}" type="presOf" srcId="{85C46E4A-D547-415D-A87E-2AE7B6342D6B}" destId="{BB44E73C-8C38-4CF2-8120-15187842EE4F}" srcOrd="1" destOrd="0" presId="urn:microsoft.com/office/officeart/2005/8/layout/hProcess6"/>
    <dgm:cxn modelId="{2299D634-B484-4322-94B3-D8DE8FC8D49D}" type="presOf" srcId="{488F0AA4-8C92-4DF4-95C2-D8AD8AF1C4E8}" destId="{972A9DF9-4FA8-44AA-A8CE-0DF8DA37AB11}" srcOrd="0" destOrd="0" presId="urn:microsoft.com/office/officeart/2005/8/layout/hProcess6"/>
    <dgm:cxn modelId="{4F471FA1-AF33-4EE8-886D-F0D5EA12F816}" srcId="{488F0AA4-8C92-4DF4-95C2-D8AD8AF1C4E8}" destId="{BDC7509C-96FE-4F43-8AE2-0790F8691ECB}" srcOrd="0" destOrd="0" parTransId="{FEB18FD2-1BAE-428E-A58D-AC4B78BAFDC2}" sibTransId="{78808399-6BBE-4D63-B318-99A3E33B87B2}"/>
    <dgm:cxn modelId="{939342F7-F40F-444D-95FC-DEF7F14242BC}" srcId="{9B57FC32-54B6-421A-B5AE-93CB95885FA4}" destId="{85C46E4A-D547-415D-A87E-2AE7B6342D6B}" srcOrd="0" destOrd="0" parTransId="{441FD2B1-965B-448C-936E-E1EABEC1214E}" sibTransId="{747BCC8C-8AA9-4660-95FE-47D29EA180F5}"/>
    <dgm:cxn modelId="{5E315B86-6383-460A-B928-56B5671B4DAC}" type="presOf" srcId="{A4093A8A-D4B4-471B-83CC-8F51D777CB02}" destId="{FB5E1AFA-D873-4530-B0C3-51B91AEB4C0C}" srcOrd="0" destOrd="0" presId="urn:microsoft.com/office/officeart/2005/8/layout/hProcess6"/>
    <dgm:cxn modelId="{BBC0B5A9-7B5B-45B8-B640-0CD449A80599}" type="presOf" srcId="{E61A374C-2DC4-4487-A120-46E665595658}" destId="{214F747F-21A2-45F5-94ED-CEC313A6D06E}" srcOrd="1" destOrd="0" presId="urn:microsoft.com/office/officeart/2005/8/layout/hProcess6"/>
    <dgm:cxn modelId="{EFEC4B11-9EF5-41B1-AAED-9916EC76EFD2}" type="presOf" srcId="{BDC7509C-96FE-4F43-8AE2-0790F8691ECB}" destId="{29A9BC84-D609-4E0F-BB5E-F42C6D0800BC}" srcOrd="1" destOrd="0" presId="urn:microsoft.com/office/officeart/2005/8/layout/hProcess6"/>
    <dgm:cxn modelId="{E4F8FEF1-4ABA-463D-8CA5-AD784B7CC1BD}" type="presParOf" srcId="{61347131-BA2E-4705-BDBF-7BB9947E8616}" destId="{DD82ED11-9E9A-4E45-AF33-C020230A7852}" srcOrd="0" destOrd="0" presId="urn:microsoft.com/office/officeart/2005/8/layout/hProcess6"/>
    <dgm:cxn modelId="{24F57CC6-C728-4D73-B19F-CE89146D837E}" type="presParOf" srcId="{DD82ED11-9E9A-4E45-AF33-C020230A7852}" destId="{0728AECC-6E4E-44B1-BDA4-BFA60699C75F}" srcOrd="0" destOrd="0" presId="urn:microsoft.com/office/officeart/2005/8/layout/hProcess6"/>
    <dgm:cxn modelId="{0C4F6D9D-D418-45D4-9E15-01E3F14450F6}" type="presParOf" srcId="{DD82ED11-9E9A-4E45-AF33-C020230A7852}" destId="{95DFAEF3-EB91-471D-B413-E4DA9093A678}" srcOrd="1" destOrd="0" presId="urn:microsoft.com/office/officeart/2005/8/layout/hProcess6"/>
    <dgm:cxn modelId="{D96D600B-1FD7-400E-A645-37EE332CD3A9}" type="presParOf" srcId="{DD82ED11-9E9A-4E45-AF33-C020230A7852}" destId="{214F747F-21A2-45F5-94ED-CEC313A6D06E}" srcOrd="2" destOrd="0" presId="urn:microsoft.com/office/officeart/2005/8/layout/hProcess6"/>
    <dgm:cxn modelId="{F7398C81-11BC-4948-B71F-4A2A14D881BB}" type="presParOf" srcId="{DD82ED11-9E9A-4E45-AF33-C020230A7852}" destId="{FB5E1AFA-D873-4530-B0C3-51B91AEB4C0C}" srcOrd="3" destOrd="0" presId="urn:microsoft.com/office/officeart/2005/8/layout/hProcess6"/>
    <dgm:cxn modelId="{5DF74C44-B887-4441-8BAB-8C385EF3FC18}" type="presParOf" srcId="{61347131-BA2E-4705-BDBF-7BB9947E8616}" destId="{D48803CD-0D04-4A1A-959A-2CC35CCB0C64}" srcOrd="1" destOrd="0" presId="urn:microsoft.com/office/officeart/2005/8/layout/hProcess6"/>
    <dgm:cxn modelId="{B76D16CC-B5FF-44C8-8898-74B61E205CDB}" type="presParOf" srcId="{61347131-BA2E-4705-BDBF-7BB9947E8616}" destId="{AE65049F-B1D4-48BC-9EA7-C54B0DB692D7}" srcOrd="2" destOrd="0" presId="urn:microsoft.com/office/officeart/2005/8/layout/hProcess6"/>
    <dgm:cxn modelId="{90AC18B9-9F41-48DC-AA03-3EA0DB62A30E}" type="presParOf" srcId="{AE65049F-B1D4-48BC-9EA7-C54B0DB692D7}" destId="{2BA4C220-CFBB-4011-BADF-6B813D1917C6}" srcOrd="0" destOrd="0" presId="urn:microsoft.com/office/officeart/2005/8/layout/hProcess6"/>
    <dgm:cxn modelId="{4FC520BB-68C9-4F26-8C23-B18222FC7813}" type="presParOf" srcId="{AE65049F-B1D4-48BC-9EA7-C54B0DB692D7}" destId="{41620D6C-9D3B-4524-96A7-E4D4BAE62750}" srcOrd="1" destOrd="0" presId="urn:microsoft.com/office/officeart/2005/8/layout/hProcess6"/>
    <dgm:cxn modelId="{1CA0C429-30B1-4883-BD53-7CB278402ACE}" type="presParOf" srcId="{AE65049F-B1D4-48BC-9EA7-C54B0DB692D7}" destId="{29A9BC84-D609-4E0F-BB5E-F42C6D0800BC}" srcOrd="2" destOrd="0" presId="urn:microsoft.com/office/officeart/2005/8/layout/hProcess6"/>
    <dgm:cxn modelId="{0D13899F-B4FD-4CBA-A1FF-085495D82FDA}" type="presParOf" srcId="{AE65049F-B1D4-48BC-9EA7-C54B0DB692D7}" destId="{972A9DF9-4FA8-44AA-A8CE-0DF8DA37AB11}" srcOrd="3" destOrd="0" presId="urn:microsoft.com/office/officeart/2005/8/layout/hProcess6"/>
    <dgm:cxn modelId="{1F2CB8C8-BBBA-4A49-8425-36CE2016DEC9}" type="presParOf" srcId="{61347131-BA2E-4705-BDBF-7BB9947E8616}" destId="{8D90F1EE-B12A-4875-BC82-480ABB125F30}" srcOrd="3" destOrd="0" presId="urn:microsoft.com/office/officeart/2005/8/layout/hProcess6"/>
    <dgm:cxn modelId="{6658C229-3B02-4D07-A108-721E89DCE29C}" type="presParOf" srcId="{61347131-BA2E-4705-BDBF-7BB9947E8616}" destId="{A7066B9B-30E1-4814-ACE1-9F20C01BBC8C}" srcOrd="4" destOrd="0" presId="urn:microsoft.com/office/officeart/2005/8/layout/hProcess6"/>
    <dgm:cxn modelId="{2F264F7A-FD31-4FB7-A111-B90C78E7C2C4}" type="presParOf" srcId="{A7066B9B-30E1-4814-ACE1-9F20C01BBC8C}" destId="{778B6491-B5EB-4378-8F83-A309FB919593}" srcOrd="0" destOrd="0" presId="urn:microsoft.com/office/officeart/2005/8/layout/hProcess6"/>
    <dgm:cxn modelId="{28D0098E-E490-4154-AD05-50E3023525BE}" type="presParOf" srcId="{A7066B9B-30E1-4814-ACE1-9F20C01BBC8C}" destId="{07C387E7-8401-4517-9451-98AD311AD447}" srcOrd="1" destOrd="0" presId="urn:microsoft.com/office/officeart/2005/8/layout/hProcess6"/>
    <dgm:cxn modelId="{31682867-7DB7-4E6D-83D7-27482CE28523}" type="presParOf" srcId="{A7066B9B-30E1-4814-ACE1-9F20C01BBC8C}" destId="{BB44E73C-8C38-4CF2-8120-15187842EE4F}" srcOrd="2" destOrd="0" presId="urn:microsoft.com/office/officeart/2005/8/layout/hProcess6"/>
    <dgm:cxn modelId="{5AD74566-53B0-42AC-A2D4-E3DB91E1AB1F}" type="presParOf" srcId="{A7066B9B-30E1-4814-ACE1-9F20C01BBC8C}" destId="{11BA6DFB-06A9-4090-95BD-C21B20A192F5}"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11E3F9A-8957-4669-9394-C7F7F51228F4}" type="doc">
      <dgm:prSet loTypeId="urn:microsoft.com/office/officeart/2005/8/layout/vList3#1" loCatId="list" qsTypeId="urn:microsoft.com/office/officeart/2005/8/quickstyle/3d2" qsCatId="3D" csTypeId="urn:microsoft.com/office/officeart/2005/8/colors/accent1_2" csCatId="accent1" phldr="1"/>
      <dgm:spPr/>
      <dgm:t>
        <a:bodyPr/>
        <a:lstStyle/>
        <a:p>
          <a:endParaRPr lang="en-US"/>
        </a:p>
      </dgm:t>
    </dgm:pt>
    <dgm:pt modelId="{394B6812-4A6F-48EF-83FC-5E463BEB8201}">
      <dgm:prSet phldrT="[Text]" custT="1"/>
      <dgm:spPr/>
      <dgm:t>
        <a:bodyPr/>
        <a:lstStyle/>
        <a:p>
          <a:r>
            <a:rPr lang="en-US" sz="2000" dirty="0" smtClean="0"/>
            <a:t>BOXPLOTS</a:t>
          </a:r>
          <a:endParaRPr lang="en-US" sz="2000" dirty="0"/>
        </a:p>
      </dgm:t>
    </dgm:pt>
    <dgm:pt modelId="{406DFAAD-F4A0-47FD-9BE4-098AE211E1C5}" type="parTrans" cxnId="{96CA9035-D66B-4F51-BA24-204639415D02}">
      <dgm:prSet/>
      <dgm:spPr/>
      <dgm:t>
        <a:bodyPr/>
        <a:lstStyle/>
        <a:p>
          <a:endParaRPr lang="en-US" sz="1200"/>
        </a:p>
      </dgm:t>
    </dgm:pt>
    <dgm:pt modelId="{8DD9D174-4CB2-4552-A574-98338C6E2C69}" type="sibTrans" cxnId="{96CA9035-D66B-4F51-BA24-204639415D02}">
      <dgm:prSet/>
      <dgm:spPr/>
      <dgm:t>
        <a:bodyPr/>
        <a:lstStyle/>
        <a:p>
          <a:endParaRPr lang="en-US" sz="1200"/>
        </a:p>
      </dgm:t>
    </dgm:pt>
    <dgm:pt modelId="{8EA59FA1-9689-4265-AB5D-F9296052E942}">
      <dgm:prSet phldrT="[Text]" custT="1"/>
      <dgm:spPr/>
      <dgm:t>
        <a:bodyPr/>
        <a:lstStyle/>
        <a:p>
          <a:r>
            <a:rPr lang="en-US" sz="2000" dirty="0" smtClean="0"/>
            <a:t>HISTOGRAMS</a:t>
          </a:r>
          <a:endParaRPr lang="en-US" sz="2000" dirty="0"/>
        </a:p>
      </dgm:t>
    </dgm:pt>
    <dgm:pt modelId="{1116579E-6779-4EBD-96CA-455D0977C98D}" type="parTrans" cxnId="{D3F5B79E-BE75-4DCF-8D34-5C2E224CE54D}">
      <dgm:prSet/>
      <dgm:spPr/>
      <dgm:t>
        <a:bodyPr/>
        <a:lstStyle/>
        <a:p>
          <a:endParaRPr lang="en-US" sz="1200"/>
        </a:p>
      </dgm:t>
    </dgm:pt>
    <dgm:pt modelId="{D058EB1C-0598-4B65-8397-E990E58EC6A6}" type="sibTrans" cxnId="{D3F5B79E-BE75-4DCF-8D34-5C2E224CE54D}">
      <dgm:prSet/>
      <dgm:spPr/>
      <dgm:t>
        <a:bodyPr/>
        <a:lstStyle/>
        <a:p>
          <a:endParaRPr lang="en-US" sz="1200"/>
        </a:p>
      </dgm:t>
    </dgm:pt>
    <dgm:pt modelId="{A4932CE0-65D9-44F4-AC61-DAC42482EDE5}">
      <dgm:prSet custT="1"/>
      <dgm:spPr/>
      <dgm:t>
        <a:bodyPr/>
        <a:lstStyle/>
        <a:p>
          <a:r>
            <a:rPr lang="en-US" sz="2000" dirty="0" smtClean="0"/>
            <a:t>CORRELATION</a:t>
          </a:r>
          <a:endParaRPr lang="en-US" sz="2000" dirty="0"/>
        </a:p>
      </dgm:t>
    </dgm:pt>
    <dgm:pt modelId="{EF0E8655-F51E-4202-8B00-200633E38505}" type="parTrans" cxnId="{46643082-08CB-4C3D-A46A-63830248FA24}">
      <dgm:prSet/>
      <dgm:spPr/>
      <dgm:t>
        <a:bodyPr/>
        <a:lstStyle/>
        <a:p>
          <a:endParaRPr lang="en-IN"/>
        </a:p>
      </dgm:t>
    </dgm:pt>
    <dgm:pt modelId="{217CCCE0-BA45-48F7-B3CA-409F9BA45C5D}" type="sibTrans" cxnId="{46643082-08CB-4C3D-A46A-63830248FA24}">
      <dgm:prSet/>
      <dgm:spPr/>
      <dgm:t>
        <a:bodyPr/>
        <a:lstStyle/>
        <a:p>
          <a:endParaRPr lang="en-IN"/>
        </a:p>
      </dgm:t>
    </dgm:pt>
    <dgm:pt modelId="{B3A89C9E-E67D-4063-89C9-4DB16E7BAF2C}">
      <dgm:prSet custT="1"/>
      <dgm:spPr/>
      <dgm:t>
        <a:bodyPr/>
        <a:lstStyle/>
        <a:p>
          <a:r>
            <a:rPr lang="en-US" sz="2000" dirty="0" smtClean="0"/>
            <a:t>FEATURE ENGINEERING</a:t>
          </a:r>
          <a:endParaRPr lang="en-US" sz="2000" dirty="0"/>
        </a:p>
      </dgm:t>
    </dgm:pt>
    <dgm:pt modelId="{B1DE10A6-71F5-4CE2-90B7-105CB1502F23}" type="parTrans" cxnId="{BBEB0B61-FCA8-4928-9647-E0E672EE5C48}">
      <dgm:prSet/>
      <dgm:spPr/>
      <dgm:t>
        <a:bodyPr/>
        <a:lstStyle/>
        <a:p>
          <a:endParaRPr lang="en-IN"/>
        </a:p>
      </dgm:t>
    </dgm:pt>
    <dgm:pt modelId="{AAA35A9A-2CE6-4A87-920F-2CE4C25C49DA}" type="sibTrans" cxnId="{BBEB0B61-FCA8-4928-9647-E0E672EE5C48}">
      <dgm:prSet/>
      <dgm:spPr/>
      <dgm:t>
        <a:bodyPr/>
        <a:lstStyle/>
        <a:p>
          <a:endParaRPr lang="en-IN"/>
        </a:p>
      </dgm:t>
    </dgm:pt>
    <dgm:pt modelId="{6371D7EF-C3AC-4AE2-BD1C-ABCBE7C560E9}" type="pres">
      <dgm:prSet presAssocID="{511E3F9A-8957-4669-9394-C7F7F51228F4}" presName="linearFlow" presStyleCnt="0">
        <dgm:presLayoutVars>
          <dgm:dir/>
          <dgm:resizeHandles val="exact"/>
        </dgm:presLayoutVars>
      </dgm:prSet>
      <dgm:spPr/>
      <dgm:t>
        <a:bodyPr/>
        <a:lstStyle/>
        <a:p>
          <a:endParaRPr lang="en-IN"/>
        </a:p>
      </dgm:t>
    </dgm:pt>
    <dgm:pt modelId="{F244A1E7-F3B6-4141-8FB3-64138E809302}" type="pres">
      <dgm:prSet presAssocID="{394B6812-4A6F-48EF-83FC-5E463BEB8201}" presName="composite" presStyleCnt="0"/>
      <dgm:spPr/>
      <dgm:t>
        <a:bodyPr/>
        <a:lstStyle/>
        <a:p>
          <a:endParaRPr lang="en-IN"/>
        </a:p>
      </dgm:t>
    </dgm:pt>
    <dgm:pt modelId="{44C6D481-8512-42F2-B910-34C234F4B9E7}" type="pres">
      <dgm:prSet presAssocID="{394B6812-4A6F-48EF-83FC-5E463BEB8201}" presName="imgShp" presStyleLbl="fgImgPlace1" presStyleIdx="0" presStyleCnt="4"/>
      <dgm:spPr>
        <a:blipFill rotWithShape="0">
          <a:blip xmlns:r="http://schemas.openxmlformats.org/officeDocument/2006/relationships" r:embed="rId1"/>
          <a:stretch>
            <a:fillRect/>
          </a:stretch>
        </a:blipFill>
      </dgm:spPr>
      <dgm:t>
        <a:bodyPr/>
        <a:lstStyle/>
        <a:p>
          <a:endParaRPr lang="en-IN"/>
        </a:p>
      </dgm:t>
    </dgm:pt>
    <dgm:pt modelId="{2C6E324C-4296-4509-966F-DD91D3404952}" type="pres">
      <dgm:prSet presAssocID="{394B6812-4A6F-48EF-83FC-5E463BEB8201}" presName="txShp" presStyleLbl="node1" presStyleIdx="0" presStyleCnt="4" custScaleX="110438" custScaleY="69526">
        <dgm:presLayoutVars>
          <dgm:bulletEnabled val="1"/>
        </dgm:presLayoutVars>
      </dgm:prSet>
      <dgm:spPr/>
      <dgm:t>
        <a:bodyPr/>
        <a:lstStyle/>
        <a:p>
          <a:endParaRPr lang="en-US"/>
        </a:p>
      </dgm:t>
    </dgm:pt>
    <dgm:pt modelId="{999E3939-C19B-4EFF-9EAF-AC00167E913D}" type="pres">
      <dgm:prSet presAssocID="{8DD9D174-4CB2-4552-A574-98338C6E2C69}" presName="spacing" presStyleCnt="0"/>
      <dgm:spPr/>
      <dgm:t>
        <a:bodyPr/>
        <a:lstStyle/>
        <a:p>
          <a:endParaRPr lang="en-IN"/>
        </a:p>
      </dgm:t>
    </dgm:pt>
    <dgm:pt modelId="{A06970F4-E5E6-456D-9482-9293E16C9E05}" type="pres">
      <dgm:prSet presAssocID="{8EA59FA1-9689-4265-AB5D-F9296052E942}" presName="composite" presStyleCnt="0"/>
      <dgm:spPr/>
      <dgm:t>
        <a:bodyPr/>
        <a:lstStyle/>
        <a:p>
          <a:endParaRPr lang="en-IN"/>
        </a:p>
      </dgm:t>
    </dgm:pt>
    <dgm:pt modelId="{8147EE15-DFAD-4E93-9E16-6C2F6357052B}" type="pres">
      <dgm:prSet presAssocID="{8EA59FA1-9689-4265-AB5D-F9296052E942}" presName="imgShp" presStyleLbl="fgImgPlace1" presStyleIdx="1" presStyleCnt="4"/>
      <dgm:spPr>
        <a:blipFill rotWithShape="0">
          <a:blip xmlns:r="http://schemas.openxmlformats.org/officeDocument/2006/relationships" r:embed="rId2"/>
          <a:stretch>
            <a:fillRect/>
          </a:stretch>
        </a:blipFill>
      </dgm:spPr>
      <dgm:t>
        <a:bodyPr/>
        <a:lstStyle/>
        <a:p>
          <a:endParaRPr lang="en-IN"/>
        </a:p>
      </dgm:t>
    </dgm:pt>
    <dgm:pt modelId="{D648F8F3-D47E-4E9D-864E-760978399EC5}" type="pres">
      <dgm:prSet presAssocID="{8EA59FA1-9689-4265-AB5D-F9296052E942}" presName="txShp" presStyleLbl="node1" presStyleIdx="1" presStyleCnt="4" custScaleX="110108" custScaleY="76710" custLinFactNeighborX="354">
        <dgm:presLayoutVars>
          <dgm:bulletEnabled val="1"/>
        </dgm:presLayoutVars>
      </dgm:prSet>
      <dgm:spPr/>
      <dgm:t>
        <a:bodyPr/>
        <a:lstStyle/>
        <a:p>
          <a:endParaRPr lang="en-US"/>
        </a:p>
      </dgm:t>
    </dgm:pt>
    <dgm:pt modelId="{D4415478-CE08-40D1-B0EE-F1ECEDFAF7D9}" type="pres">
      <dgm:prSet presAssocID="{D058EB1C-0598-4B65-8397-E990E58EC6A6}" presName="spacing" presStyleCnt="0"/>
      <dgm:spPr/>
      <dgm:t>
        <a:bodyPr/>
        <a:lstStyle/>
        <a:p>
          <a:endParaRPr lang="en-IN"/>
        </a:p>
      </dgm:t>
    </dgm:pt>
    <dgm:pt modelId="{5D92590F-3A80-4309-9BAD-313CD7CCCD8E}" type="pres">
      <dgm:prSet presAssocID="{A4932CE0-65D9-44F4-AC61-DAC42482EDE5}" presName="composite" presStyleCnt="0"/>
      <dgm:spPr/>
    </dgm:pt>
    <dgm:pt modelId="{2631049C-AC34-4AD0-AA9C-B09518263A58}" type="pres">
      <dgm:prSet presAssocID="{A4932CE0-65D9-44F4-AC61-DAC42482EDE5}" presName="imgShp" presStyleLbl="fgImgPlace1" presStyleIdx="2" presStyleCnt="4"/>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17000" r="-17000"/>
          </a:stretch>
        </a:blipFill>
      </dgm:spPr>
      <dgm:t>
        <a:bodyPr/>
        <a:lstStyle/>
        <a:p>
          <a:endParaRPr lang="en-IN"/>
        </a:p>
      </dgm:t>
    </dgm:pt>
    <dgm:pt modelId="{9556A4A7-48BF-41C2-9347-816166847B0E}" type="pres">
      <dgm:prSet presAssocID="{A4932CE0-65D9-44F4-AC61-DAC42482EDE5}" presName="txShp" presStyleLbl="node1" presStyleIdx="2" presStyleCnt="4" custScaleX="115141" custScaleY="80415">
        <dgm:presLayoutVars>
          <dgm:bulletEnabled val="1"/>
        </dgm:presLayoutVars>
      </dgm:prSet>
      <dgm:spPr/>
      <dgm:t>
        <a:bodyPr/>
        <a:lstStyle/>
        <a:p>
          <a:endParaRPr lang="en-IN"/>
        </a:p>
      </dgm:t>
    </dgm:pt>
    <dgm:pt modelId="{4A8F4450-804F-4E53-8826-40EDDDEE44E3}" type="pres">
      <dgm:prSet presAssocID="{217CCCE0-BA45-48F7-B3CA-409F9BA45C5D}" presName="spacing" presStyleCnt="0"/>
      <dgm:spPr/>
    </dgm:pt>
    <dgm:pt modelId="{B17FC300-EBD1-4E83-A454-42D3313FBD85}" type="pres">
      <dgm:prSet presAssocID="{B3A89C9E-E67D-4063-89C9-4DB16E7BAF2C}" presName="composite" presStyleCnt="0"/>
      <dgm:spPr/>
    </dgm:pt>
    <dgm:pt modelId="{B3CF8846-6DB8-4781-8F36-B3BDB5E5416B}" type="pres">
      <dgm:prSet presAssocID="{B3A89C9E-E67D-4063-89C9-4DB16E7BAF2C}" presName="imgShp" presStyleLbl="f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1000" b="-1000"/>
          </a:stretch>
        </a:blipFill>
      </dgm:spPr>
      <dgm:t>
        <a:bodyPr/>
        <a:lstStyle/>
        <a:p>
          <a:endParaRPr lang="en-IN"/>
        </a:p>
      </dgm:t>
    </dgm:pt>
    <dgm:pt modelId="{C33F2AEA-43EA-4ACD-9E1D-CA0F89EBAD63}" type="pres">
      <dgm:prSet presAssocID="{B3A89C9E-E67D-4063-89C9-4DB16E7BAF2C}" presName="txShp" presStyleLbl="node1" presStyleIdx="3" presStyleCnt="4" custScaleX="116355" custScaleY="80415">
        <dgm:presLayoutVars>
          <dgm:bulletEnabled val="1"/>
        </dgm:presLayoutVars>
      </dgm:prSet>
      <dgm:spPr/>
      <dgm:t>
        <a:bodyPr/>
        <a:lstStyle/>
        <a:p>
          <a:endParaRPr lang="en-IN"/>
        </a:p>
      </dgm:t>
    </dgm:pt>
  </dgm:ptLst>
  <dgm:cxnLst>
    <dgm:cxn modelId="{46643082-08CB-4C3D-A46A-63830248FA24}" srcId="{511E3F9A-8957-4669-9394-C7F7F51228F4}" destId="{A4932CE0-65D9-44F4-AC61-DAC42482EDE5}" srcOrd="2" destOrd="0" parTransId="{EF0E8655-F51E-4202-8B00-200633E38505}" sibTransId="{217CCCE0-BA45-48F7-B3CA-409F9BA45C5D}"/>
    <dgm:cxn modelId="{32F12351-435C-429E-8ACC-D18C69FC0A37}" type="presOf" srcId="{B3A89C9E-E67D-4063-89C9-4DB16E7BAF2C}" destId="{C33F2AEA-43EA-4ACD-9E1D-CA0F89EBAD63}" srcOrd="0" destOrd="0" presId="urn:microsoft.com/office/officeart/2005/8/layout/vList3#1"/>
    <dgm:cxn modelId="{96CA9035-D66B-4F51-BA24-204639415D02}" srcId="{511E3F9A-8957-4669-9394-C7F7F51228F4}" destId="{394B6812-4A6F-48EF-83FC-5E463BEB8201}" srcOrd="0" destOrd="0" parTransId="{406DFAAD-F4A0-47FD-9BE4-098AE211E1C5}" sibTransId="{8DD9D174-4CB2-4552-A574-98338C6E2C69}"/>
    <dgm:cxn modelId="{6DAB9985-1422-47A4-A1C6-ABFB55ED1200}" type="presOf" srcId="{A4932CE0-65D9-44F4-AC61-DAC42482EDE5}" destId="{9556A4A7-48BF-41C2-9347-816166847B0E}" srcOrd="0" destOrd="0" presId="urn:microsoft.com/office/officeart/2005/8/layout/vList3#1"/>
    <dgm:cxn modelId="{14D1DC07-3413-4407-B114-FB0B59BE99B4}" type="presOf" srcId="{8EA59FA1-9689-4265-AB5D-F9296052E942}" destId="{D648F8F3-D47E-4E9D-864E-760978399EC5}" srcOrd="0" destOrd="0" presId="urn:microsoft.com/office/officeart/2005/8/layout/vList3#1"/>
    <dgm:cxn modelId="{D3F5B79E-BE75-4DCF-8D34-5C2E224CE54D}" srcId="{511E3F9A-8957-4669-9394-C7F7F51228F4}" destId="{8EA59FA1-9689-4265-AB5D-F9296052E942}" srcOrd="1" destOrd="0" parTransId="{1116579E-6779-4EBD-96CA-455D0977C98D}" sibTransId="{D058EB1C-0598-4B65-8397-E990E58EC6A6}"/>
    <dgm:cxn modelId="{BBEB0B61-FCA8-4928-9647-E0E672EE5C48}" srcId="{511E3F9A-8957-4669-9394-C7F7F51228F4}" destId="{B3A89C9E-E67D-4063-89C9-4DB16E7BAF2C}" srcOrd="3" destOrd="0" parTransId="{B1DE10A6-71F5-4CE2-90B7-105CB1502F23}" sibTransId="{AAA35A9A-2CE6-4A87-920F-2CE4C25C49DA}"/>
    <dgm:cxn modelId="{3199B5DD-79F2-4930-A30F-69994B8B51DD}" type="presOf" srcId="{511E3F9A-8957-4669-9394-C7F7F51228F4}" destId="{6371D7EF-C3AC-4AE2-BD1C-ABCBE7C560E9}" srcOrd="0" destOrd="0" presId="urn:microsoft.com/office/officeart/2005/8/layout/vList3#1"/>
    <dgm:cxn modelId="{4B819901-1613-4B58-A96C-16F10D11A21E}" type="presOf" srcId="{394B6812-4A6F-48EF-83FC-5E463BEB8201}" destId="{2C6E324C-4296-4509-966F-DD91D3404952}" srcOrd="0" destOrd="0" presId="urn:microsoft.com/office/officeart/2005/8/layout/vList3#1"/>
    <dgm:cxn modelId="{21F39E87-FAAA-4EEE-B8E9-B8E210733054}" type="presParOf" srcId="{6371D7EF-C3AC-4AE2-BD1C-ABCBE7C560E9}" destId="{F244A1E7-F3B6-4141-8FB3-64138E809302}" srcOrd="0" destOrd="0" presId="urn:microsoft.com/office/officeart/2005/8/layout/vList3#1"/>
    <dgm:cxn modelId="{3B954D99-5323-4EAC-9D80-9D170ECE32C0}" type="presParOf" srcId="{F244A1E7-F3B6-4141-8FB3-64138E809302}" destId="{44C6D481-8512-42F2-B910-34C234F4B9E7}" srcOrd="0" destOrd="0" presId="urn:microsoft.com/office/officeart/2005/8/layout/vList3#1"/>
    <dgm:cxn modelId="{EAB07317-ABE9-4A7A-9A0E-CE3159A24AFE}" type="presParOf" srcId="{F244A1E7-F3B6-4141-8FB3-64138E809302}" destId="{2C6E324C-4296-4509-966F-DD91D3404952}" srcOrd="1" destOrd="0" presId="urn:microsoft.com/office/officeart/2005/8/layout/vList3#1"/>
    <dgm:cxn modelId="{8D5DA14B-414B-4B93-A896-C9A0F21FA05C}" type="presParOf" srcId="{6371D7EF-C3AC-4AE2-BD1C-ABCBE7C560E9}" destId="{999E3939-C19B-4EFF-9EAF-AC00167E913D}" srcOrd="1" destOrd="0" presId="urn:microsoft.com/office/officeart/2005/8/layout/vList3#1"/>
    <dgm:cxn modelId="{BE2C1CC7-D344-423B-AF80-9FF10B334716}" type="presParOf" srcId="{6371D7EF-C3AC-4AE2-BD1C-ABCBE7C560E9}" destId="{A06970F4-E5E6-456D-9482-9293E16C9E05}" srcOrd="2" destOrd="0" presId="urn:microsoft.com/office/officeart/2005/8/layout/vList3#1"/>
    <dgm:cxn modelId="{61F5FBDA-41AA-435E-BB70-2FC42E1D492B}" type="presParOf" srcId="{A06970F4-E5E6-456D-9482-9293E16C9E05}" destId="{8147EE15-DFAD-4E93-9E16-6C2F6357052B}" srcOrd="0" destOrd="0" presId="urn:microsoft.com/office/officeart/2005/8/layout/vList3#1"/>
    <dgm:cxn modelId="{023165AA-6BDD-4287-A400-30112C8C05B2}" type="presParOf" srcId="{A06970F4-E5E6-456D-9482-9293E16C9E05}" destId="{D648F8F3-D47E-4E9D-864E-760978399EC5}" srcOrd="1" destOrd="0" presId="urn:microsoft.com/office/officeart/2005/8/layout/vList3#1"/>
    <dgm:cxn modelId="{21A70BB5-03CC-4A7B-8B08-4287C763AE64}" type="presParOf" srcId="{6371D7EF-C3AC-4AE2-BD1C-ABCBE7C560E9}" destId="{D4415478-CE08-40D1-B0EE-F1ECEDFAF7D9}" srcOrd="3" destOrd="0" presId="urn:microsoft.com/office/officeart/2005/8/layout/vList3#1"/>
    <dgm:cxn modelId="{C1D65773-78D7-402C-A85F-9AA3A4922987}" type="presParOf" srcId="{6371D7EF-C3AC-4AE2-BD1C-ABCBE7C560E9}" destId="{5D92590F-3A80-4309-9BAD-313CD7CCCD8E}" srcOrd="4" destOrd="0" presId="urn:microsoft.com/office/officeart/2005/8/layout/vList3#1"/>
    <dgm:cxn modelId="{8C8C1381-065C-4B29-ADB1-9334FC506C86}" type="presParOf" srcId="{5D92590F-3A80-4309-9BAD-313CD7CCCD8E}" destId="{2631049C-AC34-4AD0-AA9C-B09518263A58}" srcOrd="0" destOrd="0" presId="urn:microsoft.com/office/officeart/2005/8/layout/vList3#1"/>
    <dgm:cxn modelId="{8B3BDC7C-6522-4EAF-AC9D-6BD7B0B262C6}" type="presParOf" srcId="{5D92590F-3A80-4309-9BAD-313CD7CCCD8E}" destId="{9556A4A7-48BF-41C2-9347-816166847B0E}" srcOrd="1" destOrd="0" presId="urn:microsoft.com/office/officeart/2005/8/layout/vList3#1"/>
    <dgm:cxn modelId="{701013F6-BF6C-4EBB-ADA1-079FE1293CBE}" type="presParOf" srcId="{6371D7EF-C3AC-4AE2-BD1C-ABCBE7C560E9}" destId="{4A8F4450-804F-4E53-8826-40EDDDEE44E3}" srcOrd="5" destOrd="0" presId="urn:microsoft.com/office/officeart/2005/8/layout/vList3#1"/>
    <dgm:cxn modelId="{2B78DF5F-9B24-48A6-8E46-225B268FDA93}" type="presParOf" srcId="{6371D7EF-C3AC-4AE2-BD1C-ABCBE7C560E9}" destId="{B17FC300-EBD1-4E83-A454-42D3313FBD85}" srcOrd="6" destOrd="0" presId="urn:microsoft.com/office/officeart/2005/8/layout/vList3#1"/>
    <dgm:cxn modelId="{8BF3F41C-2BA3-430D-9BD2-681F1C716D8F}" type="presParOf" srcId="{B17FC300-EBD1-4E83-A454-42D3313FBD85}" destId="{B3CF8846-6DB8-4781-8F36-B3BDB5E5416B}" srcOrd="0" destOrd="0" presId="urn:microsoft.com/office/officeart/2005/8/layout/vList3#1"/>
    <dgm:cxn modelId="{4F6A7779-59DF-4988-B381-88E0FC36DE18}" type="presParOf" srcId="{B17FC300-EBD1-4E83-A454-42D3313FBD85}" destId="{C33F2AEA-43EA-4ACD-9E1D-CA0F89EBAD63}"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B9FC504-60AD-4808-9BD9-CB779FB625E7}" type="doc">
      <dgm:prSet loTypeId="urn:microsoft.com/office/officeart/2008/layout/HorizontalMultiLevelHierarchy" loCatId="hierarchy" qsTypeId="urn:microsoft.com/office/officeart/2005/8/quickstyle/simple1" qsCatId="simple" csTypeId="urn:microsoft.com/office/officeart/2005/8/colors/colorful3" csCatId="colorful" phldr="1"/>
      <dgm:spPr/>
      <dgm:t>
        <a:bodyPr/>
        <a:lstStyle/>
        <a:p>
          <a:endParaRPr lang="en-US"/>
        </a:p>
      </dgm:t>
    </dgm:pt>
    <dgm:pt modelId="{831BB67A-5006-4112-9AD8-070CB6ADAFB1}">
      <dgm:prSet phldrT="[Text]"/>
      <dgm:spPr>
        <a:solidFill>
          <a:schemeClr val="tx2">
            <a:lumMod val="60000"/>
            <a:lumOff val="40000"/>
          </a:schemeClr>
        </a:solidFill>
      </dgm:spPr>
      <dgm:t>
        <a:bodyPr/>
        <a:lstStyle/>
        <a:p>
          <a:r>
            <a:rPr lang="en-US" dirty="0" smtClean="0"/>
            <a:t>DATA</a:t>
          </a:r>
          <a:endParaRPr lang="en-US" dirty="0"/>
        </a:p>
      </dgm:t>
    </dgm:pt>
    <dgm:pt modelId="{457F2DE1-83D5-4DBF-B8B8-0DCA6152BC78}" type="parTrans" cxnId="{613A2D7E-8AF0-4CD4-8C4B-D082CF174F23}">
      <dgm:prSet/>
      <dgm:spPr/>
      <dgm:t>
        <a:bodyPr/>
        <a:lstStyle/>
        <a:p>
          <a:endParaRPr lang="en-US"/>
        </a:p>
      </dgm:t>
    </dgm:pt>
    <dgm:pt modelId="{1E24E9D8-3C9A-482E-A37B-A1D9D96A633F}" type="sibTrans" cxnId="{613A2D7E-8AF0-4CD4-8C4B-D082CF174F23}">
      <dgm:prSet/>
      <dgm:spPr/>
      <dgm:t>
        <a:bodyPr/>
        <a:lstStyle/>
        <a:p>
          <a:endParaRPr lang="en-US"/>
        </a:p>
      </dgm:t>
    </dgm:pt>
    <dgm:pt modelId="{047EBD5A-5B0C-4312-BE8D-09B0A9A62EB0}">
      <dgm:prSet phldrT="[Text]"/>
      <dgm:spPr>
        <a:solidFill>
          <a:schemeClr val="accent1">
            <a:lumMod val="75000"/>
          </a:schemeClr>
        </a:solidFill>
      </dgm:spPr>
      <dgm:t>
        <a:bodyPr/>
        <a:lstStyle/>
        <a:p>
          <a:r>
            <a:rPr lang="en-US" dirty="0" smtClean="0"/>
            <a:t>2014-2015 Academic Year</a:t>
          </a:r>
          <a:endParaRPr lang="en-US" dirty="0"/>
        </a:p>
      </dgm:t>
    </dgm:pt>
    <dgm:pt modelId="{2760868F-D940-43FA-9C80-E95FCCDDC05E}" type="parTrans" cxnId="{547E2B02-86FB-49E3-8FA9-83B021146163}">
      <dgm:prSet/>
      <dgm:spPr/>
      <dgm:t>
        <a:bodyPr/>
        <a:lstStyle/>
        <a:p>
          <a:endParaRPr lang="en-US"/>
        </a:p>
      </dgm:t>
    </dgm:pt>
    <dgm:pt modelId="{F3838591-85FE-4389-97B6-777B1C084CE9}" type="sibTrans" cxnId="{547E2B02-86FB-49E3-8FA9-83B021146163}">
      <dgm:prSet/>
      <dgm:spPr/>
      <dgm:t>
        <a:bodyPr/>
        <a:lstStyle/>
        <a:p>
          <a:endParaRPr lang="en-US"/>
        </a:p>
      </dgm:t>
    </dgm:pt>
    <dgm:pt modelId="{D14126B7-F133-4615-99E5-A8D99B9A3D01}">
      <dgm:prSet phldrT="[Text]"/>
      <dgm:spPr>
        <a:solidFill>
          <a:schemeClr val="accent4">
            <a:lumMod val="75000"/>
          </a:schemeClr>
        </a:solidFill>
      </dgm:spPr>
      <dgm:t>
        <a:bodyPr/>
        <a:lstStyle/>
        <a:p>
          <a:r>
            <a:rPr lang="en-US" dirty="0" smtClean="0"/>
            <a:t>70% Train</a:t>
          </a:r>
          <a:endParaRPr lang="en-US" dirty="0"/>
        </a:p>
      </dgm:t>
    </dgm:pt>
    <dgm:pt modelId="{5395A745-488C-4CA2-95A0-77E6E0C29BEE}" type="parTrans" cxnId="{ECE7E47A-F2C1-4634-9685-0DBF157EF929}">
      <dgm:prSet/>
      <dgm:spPr/>
      <dgm:t>
        <a:bodyPr/>
        <a:lstStyle/>
        <a:p>
          <a:endParaRPr lang="en-US"/>
        </a:p>
      </dgm:t>
    </dgm:pt>
    <dgm:pt modelId="{486201A0-31EA-4DEB-B0EF-11C4F5365256}" type="sibTrans" cxnId="{ECE7E47A-F2C1-4634-9685-0DBF157EF929}">
      <dgm:prSet/>
      <dgm:spPr/>
      <dgm:t>
        <a:bodyPr/>
        <a:lstStyle/>
        <a:p>
          <a:endParaRPr lang="en-US"/>
        </a:p>
      </dgm:t>
    </dgm:pt>
    <dgm:pt modelId="{FBE5B4AD-3912-4EF6-9EB6-093CF2146693}">
      <dgm:prSet phldrT="[Text]"/>
      <dgm:spPr>
        <a:solidFill>
          <a:schemeClr val="accent4">
            <a:lumMod val="75000"/>
          </a:schemeClr>
        </a:solidFill>
      </dgm:spPr>
      <dgm:t>
        <a:bodyPr/>
        <a:lstStyle/>
        <a:p>
          <a:r>
            <a:rPr lang="en-US" dirty="0" smtClean="0"/>
            <a:t>30% Test</a:t>
          </a:r>
          <a:endParaRPr lang="en-US" dirty="0"/>
        </a:p>
      </dgm:t>
    </dgm:pt>
    <dgm:pt modelId="{5BB3439E-93A4-40F8-A644-0CA58C94B07C}" type="parTrans" cxnId="{D9AA8481-B6BB-4F04-A5D5-A2B80E5B18BB}">
      <dgm:prSet/>
      <dgm:spPr/>
      <dgm:t>
        <a:bodyPr/>
        <a:lstStyle/>
        <a:p>
          <a:endParaRPr lang="en-US"/>
        </a:p>
      </dgm:t>
    </dgm:pt>
    <dgm:pt modelId="{D9C06D95-C897-4554-BA53-29D54ADEC7DC}" type="sibTrans" cxnId="{D9AA8481-B6BB-4F04-A5D5-A2B80E5B18BB}">
      <dgm:prSet/>
      <dgm:spPr/>
      <dgm:t>
        <a:bodyPr/>
        <a:lstStyle/>
        <a:p>
          <a:endParaRPr lang="en-US"/>
        </a:p>
      </dgm:t>
    </dgm:pt>
    <dgm:pt modelId="{40A3E92C-B722-4E9A-B0C3-016EF5680DE8}">
      <dgm:prSet phldrT="[Text]"/>
      <dgm:spPr>
        <a:solidFill>
          <a:schemeClr val="accent1">
            <a:lumMod val="75000"/>
          </a:schemeClr>
        </a:solidFill>
      </dgm:spPr>
      <dgm:t>
        <a:bodyPr/>
        <a:lstStyle/>
        <a:p>
          <a:r>
            <a:rPr lang="en-US" dirty="0" smtClean="0"/>
            <a:t>2015-2016 Academic Year</a:t>
          </a:r>
          <a:endParaRPr lang="en-US" dirty="0"/>
        </a:p>
      </dgm:t>
    </dgm:pt>
    <dgm:pt modelId="{3A9C54AE-E67F-4971-9034-64313AAE3C32}" type="parTrans" cxnId="{A1E67220-3AB7-4C77-9DEE-060CF4AA39D2}">
      <dgm:prSet/>
      <dgm:spPr/>
      <dgm:t>
        <a:bodyPr/>
        <a:lstStyle/>
        <a:p>
          <a:endParaRPr lang="en-US"/>
        </a:p>
      </dgm:t>
    </dgm:pt>
    <dgm:pt modelId="{D94F8F5D-72E0-4BF5-A4B0-A951E8A77D94}" type="sibTrans" cxnId="{A1E67220-3AB7-4C77-9DEE-060CF4AA39D2}">
      <dgm:prSet/>
      <dgm:spPr/>
      <dgm:t>
        <a:bodyPr/>
        <a:lstStyle/>
        <a:p>
          <a:endParaRPr lang="en-US"/>
        </a:p>
      </dgm:t>
    </dgm:pt>
    <dgm:pt modelId="{F21C76F3-E9B7-44E8-BA26-248429E78A9C}">
      <dgm:prSet phldrT="[Text]"/>
      <dgm:spPr>
        <a:solidFill>
          <a:schemeClr val="accent4">
            <a:lumMod val="75000"/>
          </a:schemeClr>
        </a:solidFill>
      </dgm:spPr>
      <dgm:t>
        <a:bodyPr/>
        <a:lstStyle/>
        <a:p>
          <a:r>
            <a:rPr lang="en-US" dirty="0" smtClean="0"/>
            <a:t>Out of Validation data</a:t>
          </a:r>
          <a:endParaRPr lang="en-US" dirty="0"/>
        </a:p>
      </dgm:t>
    </dgm:pt>
    <dgm:pt modelId="{AE44441A-1317-4910-9FBE-8B338D336CDC}" type="parTrans" cxnId="{CDF9EEF6-6B3E-4DB9-AD43-EDB2F4743194}">
      <dgm:prSet/>
      <dgm:spPr/>
      <dgm:t>
        <a:bodyPr/>
        <a:lstStyle/>
        <a:p>
          <a:endParaRPr lang="en-US"/>
        </a:p>
      </dgm:t>
    </dgm:pt>
    <dgm:pt modelId="{CD67797B-62B5-4F0C-9512-AF0464EFB081}" type="sibTrans" cxnId="{CDF9EEF6-6B3E-4DB9-AD43-EDB2F4743194}">
      <dgm:prSet/>
      <dgm:spPr/>
      <dgm:t>
        <a:bodyPr/>
        <a:lstStyle/>
        <a:p>
          <a:endParaRPr lang="en-US"/>
        </a:p>
      </dgm:t>
    </dgm:pt>
    <dgm:pt modelId="{60246B85-E531-463B-822C-5C2C8FE02190}" type="pres">
      <dgm:prSet presAssocID="{BB9FC504-60AD-4808-9BD9-CB779FB625E7}" presName="Name0" presStyleCnt="0">
        <dgm:presLayoutVars>
          <dgm:chPref val="1"/>
          <dgm:dir/>
          <dgm:animOne val="branch"/>
          <dgm:animLvl val="lvl"/>
          <dgm:resizeHandles val="exact"/>
        </dgm:presLayoutVars>
      </dgm:prSet>
      <dgm:spPr/>
    </dgm:pt>
    <dgm:pt modelId="{504E7CF0-434F-4563-9586-C6A0BC9DB529}" type="pres">
      <dgm:prSet presAssocID="{831BB67A-5006-4112-9AD8-070CB6ADAFB1}" presName="root1" presStyleCnt="0"/>
      <dgm:spPr/>
    </dgm:pt>
    <dgm:pt modelId="{F9D1395F-063A-4331-9DE9-A281BC763D79}" type="pres">
      <dgm:prSet presAssocID="{831BB67A-5006-4112-9AD8-070CB6ADAFB1}" presName="LevelOneTextNode" presStyleLbl="node0" presStyleIdx="0" presStyleCnt="1">
        <dgm:presLayoutVars>
          <dgm:chPref val="3"/>
        </dgm:presLayoutVars>
      </dgm:prSet>
      <dgm:spPr/>
    </dgm:pt>
    <dgm:pt modelId="{E41FDFFD-193E-4701-B557-608DBE64EB94}" type="pres">
      <dgm:prSet presAssocID="{831BB67A-5006-4112-9AD8-070CB6ADAFB1}" presName="level2hierChild" presStyleCnt="0"/>
      <dgm:spPr/>
    </dgm:pt>
    <dgm:pt modelId="{BF216CF7-4A36-405B-8B50-8A933AC1CA53}" type="pres">
      <dgm:prSet presAssocID="{2760868F-D940-43FA-9C80-E95FCCDDC05E}" presName="conn2-1" presStyleLbl="parChTrans1D2" presStyleIdx="0" presStyleCnt="2"/>
      <dgm:spPr/>
    </dgm:pt>
    <dgm:pt modelId="{7CE904EB-9419-4F2B-95FD-C7F5E0C6E899}" type="pres">
      <dgm:prSet presAssocID="{2760868F-D940-43FA-9C80-E95FCCDDC05E}" presName="connTx" presStyleLbl="parChTrans1D2" presStyleIdx="0" presStyleCnt="2"/>
      <dgm:spPr/>
    </dgm:pt>
    <dgm:pt modelId="{A0289235-5A48-4C74-8D61-C7FA05124DF0}" type="pres">
      <dgm:prSet presAssocID="{047EBD5A-5B0C-4312-BE8D-09B0A9A62EB0}" presName="root2" presStyleCnt="0"/>
      <dgm:spPr/>
    </dgm:pt>
    <dgm:pt modelId="{A6A31D77-3549-41BC-94CD-2AC70E0B0459}" type="pres">
      <dgm:prSet presAssocID="{047EBD5A-5B0C-4312-BE8D-09B0A9A62EB0}" presName="LevelTwoTextNode" presStyleLbl="node2" presStyleIdx="0" presStyleCnt="2">
        <dgm:presLayoutVars>
          <dgm:chPref val="3"/>
        </dgm:presLayoutVars>
      </dgm:prSet>
      <dgm:spPr/>
    </dgm:pt>
    <dgm:pt modelId="{5EDC174D-1935-4E5F-9B1E-347ED4BF118D}" type="pres">
      <dgm:prSet presAssocID="{047EBD5A-5B0C-4312-BE8D-09B0A9A62EB0}" presName="level3hierChild" presStyleCnt="0"/>
      <dgm:spPr/>
    </dgm:pt>
    <dgm:pt modelId="{EE70E276-FF54-4E74-869C-D0C3A360A772}" type="pres">
      <dgm:prSet presAssocID="{5395A745-488C-4CA2-95A0-77E6E0C29BEE}" presName="conn2-1" presStyleLbl="parChTrans1D3" presStyleIdx="0" presStyleCnt="3"/>
      <dgm:spPr/>
    </dgm:pt>
    <dgm:pt modelId="{4B22A97C-5349-462A-BC5D-CF308E9B22A6}" type="pres">
      <dgm:prSet presAssocID="{5395A745-488C-4CA2-95A0-77E6E0C29BEE}" presName="connTx" presStyleLbl="parChTrans1D3" presStyleIdx="0" presStyleCnt="3"/>
      <dgm:spPr/>
    </dgm:pt>
    <dgm:pt modelId="{F81BD4A1-C1FD-4CE5-940C-ED35CCC82148}" type="pres">
      <dgm:prSet presAssocID="{D14126B7-F133-4615-99E5-A8D99B9A3D01}" presName="root2" presStyleCnt="0"/>
      <dgm:spPr/>
    </dgm:pt>
    <dgm:pt modelId="{312EE720-3884-403A-BB87-F70003CA7594}" type="pres">
      <dgm:prSet presAssocID="{D14126B7-F133-4615-99E5-A8D99B9A3D01}" presName="LevelTwoTextNode" presStyleLbl="node3" presStyleIdx="0" presStyleCnt="3">
        <dgm:presLayoutVars>
          <dgm:chPref val="3"/>
        </dgm:presLayoutVars>
      </dgm:prSet>
      <dgm:spPr/>
    </dgm:pt>
    <dgm:pt modelId="{941E7B36-A161-49E3-A287-5EBDA6AB9B64}" type="pres">
      <dgm:prSet presAssocID="{D14126B7-F133-4615-99E5-A8D99B9A3D01}" presName="level3hierChild" presStyleCnt="0"/>
      <dgm:spPr/>
    </dgm:pt>
    <dgm:pt modelId="{05DE15BF-C84C-4866-BB07-B8B5DF4C0664}" type="pres">
      <dgm:prSet presAssocID="{5BB3439E-93A4-40F8-A644-0CA58C94B07C}" presName="conn2-1" presStyleLbl="parChTrans1D3" presStyleIdx="1" presStyleCnt="3"/>
      <dgm:spPr/>
    </dgm:pt>
    <dgm:pt modelId="{ABD8E2C4-6787-42AF-A72A-F9B0E747D977}" type="pres">
      <dgm:prSet presAssocID="{5BB3439E-93A4-40F8-A644-0CA58C94B07C}" presName="connTx" presStyleLbl="parChTrans1D3" presStyleIdx="1" presStyleCnt="3"/>
      <dgm:spPr/>
    </dgm:pt>
    <dgm:pt modelId="{293C2253-8371-439D-9894-B36575A184BB}" type="pres">
      <dgm:prSet presAssocID="{FBE5B4AD-3912-4EF6-9EB6-093CF2146693}" presName="root2" presStyleCnt="0"/>
      <dgm:spPr/>
    </dgm:pt>
    <dgm:pt modelId="{949B71B7-05FA-4EBB-BD07-C56B4665592F}" type="pres">
      <dgm:prSet presAssocID="{FBE5B4AD-3912-4EF6-9EB6-093CF2146693}" presName="LevelTwoTextNode" presStyleLbl="node3" presStyleIdx="1" presStyleCnt="3">
        <dgm:presLayoutVars>
          <dgm:chPref val="3"/>
        </dgm:presLayoutVars>
      </dgm:prSet>
      <dgm:spPr/>
    </dgm:pt>
    <dgm:pt modelId="{653B8A5A-DBDF-44EB-960F-89514F5AE685}" type="pres">
      <dgm:prSet presAssocID="{FBE5B4AD-3912-4EF6-9EB6-093CF2146693}" presName="level3hierChild" presStyleCnt="0"/>
      <dgm:spPr/>
    </dgm:pt>
    <dgm:pt modelId="{A221A31A-2714-4C75-A6FE-3353E7BBC20A}" type="pres">
      <dgm:prSet presAssocID="{3A9C54AE-E67F-4971-9034-64313AAE3C32}" presName="conn2-1" presStyleLbl="parChTrans1D2" presStyleIdx="1" presStyleCnt="2"/>
      <dgm:spPr/>
    </dgm:pt>
    <dgm:pt modelId="{E667A7E8-C06F-4891-9B4E-4E4EFC0673C0}" type="pres">
      <dgm:prSet presAssocID="{3A9C54AE-E67F-4971-9034-64313AAE3C32}" presName="connTx" presStyleLbl="parChTrans1D2" presStyleIdx="1" presStyleCnt="2"/>
      <dgm:spPr/>
    </dgm:pt>
    <dgm:pt modelId="{D2AFF578-39C6-415D-A6DF-026DE656F2BB}" type="pres">
      <dgm:prSet presAssocID="{40A3E92C-B722-4E9A-B0C3-016EF5680DE8}" presName="root2" presStyleCnt="0"/>
      <dgm:spPr/>
    </dgm:pt>
    <dgm:pt modelId="{79F538B5-C6A4-417E-8505-04B5EC9BE25B}" type="pres">
      <dgm:prSet presAssocID="{40A3E92C-B722-4E9A-B0C3-016EF5680DE8}" presName="LevelTwoTextNode" presStyleLbl="node2" presStyleIdx="1" presStyleCnt="2">
        <dgm:presLayoutVars>
          <dgm:chPref val="3"/>
        </dgm:presLayoutVars>
      </dgm:prSet>
      <dgm:spPr/>
    </dgm:pt>
    <dgm:pt modelId="{33FB6FB6-734C-4709-975B-3CFE6DC0EB47}" type="pres">
      <dgm:prSet presAssocID="{40A3E92C-B722-4E9A-B0C3-016EF5680DE8}" presName="level3hierChild" presStyleCnt="0"/>
      <dgm:spPr/>
    </dgm:pt>
    <dgm:pt modelId="{C0AB728A-3C96-4EFF-97FD-605F628035CD}" type="pres">
      <dgm:prSet presAssocID="{AE44441A-1317-4910-9FBE-8B338D336CDC}" presName="conn2-1" presStyleLbl="parChTrans1D3" presStyleIdx="2" presStyleCnt="3"/>
      <dgm:spPr/>
    </dgm:pt>
    <dgm:pt modelId="{29096434-7842-4D98-B865-DB34F9B42D8D}" type="pres">
      <dgm:prSet presAssocID="{AE44441A-1317-4910-9FBE-8B338D336CDC}" presName="connTx" presStyleLbl="parChTrans1D3" presStyleIdx="2" presStyleCnt="3"/>
      <dgm:spPr/>
    </dgm:pt>
    <dgm:pt modelId="{FBEA3519-C64E-48E0-AC43-936F57396442}" type="pres">
      <dgm:prSet presAssocID="{F21C76F3-E9B7-44E8-BA26-248429E78A9C}" presName="root2" presStyleCnt="0"/>
      <dgm:spPr/>
    </dgm:pt>
    <dgm:pt modelId="{E6D5C894-2DFC-499B-89DE-A84AF7569462}" type="pres">
      <dgm:prSet presAssocID="{F21C76F3-E9B7-44E8-BA26-248429E78A9C}" presName="LevelTwoTextNode" presStyleLbl="node3" presStyleIdx="2" presStyleCnt="3">
        <dgm:presLayoutVars>
          <dgm:chPref val="3"/>
        </dgm:presLayoutVars>
      </dgm:prSet>
      <dgm:spPr/>
    </dgm:pt>
    <dgm:pt modelId="{3BBEDF6F-E02C-4354-BB0B-0C33683FF811}" type="pres">
      <dgm:prSet presAssocID="{F21C76F3-E9B7-44E8-BA26-248429E78A9C}" presName="level3hierChild" presStyleCnt="0"/>
      <dgm:spPr/>
    </dgm:pt>
  </dgm:ptLst>
  <dgm:cxnLst>
    <dgm:cxn modelId="{35867C03-C8E2-4953-A876-410A52D7BC2F}" type="presOf" srcId="{5BB3439E-93A4-40F8-A644-0CA58C94B07C}" destId="{ABD8E2C4-6787-42AF-A72A-F9B0E747D977}" srcOrd="1" destOrd="0" presId="urn:microsoft.com/office/officeart/2008/layout/HorizontalMultiLevelHierarchy"/>
    <dgm:cxn modelId="{F80CBD56-08EF-4880-9C73-225822E0018D}" type="presOf" srcId="{AE44441A-1317-4910-9FBE-8B338D336CDC}" destId="{C0AB728A-3C96-4EFF-97FD-605F628035CD}" srcOrd="0" destOrd="0" presId="urn:microsoft.com/office/officeart/2008/layout/HorizontalMultiLevelHierarchy"/>
    <dgm:cxn modelId="{A1E67220-3AB7-4C77-9DEE-060CF4AA39D2}" srcId="{831BB67A-5006-4112-9AD8-070CB6ADAFB1}" destId="{40A3E92C-B722-4E9A-B0C3-016EF5680DE8}" srcOrd="1" destOrd="0" parTransId="{3A9C54AE-E67F-4971-9034-64313AAE3C32}" sibTransId="{D94F8F5D-72E0-4BF5-A4B0-A951E8A77D94}"/>
    <dgm:cxn modelId="{90AE3068-0831-43B9-AD11-FDA150DA1B48}" type="presOf" srcId="{BB9FC504-60AD-4808-9BD9-CB779FB625E7}" destId="{60246B85-E531-463B-822C-5C2C8FE02190}" srcOrd="0" destOrd="0" presId="urn:microsoft.com/office/officeart/2008/layout/HorizontalMultiLevelHierarchy"/>
    <dgm:cxn modelId="{991ED61A-9C1A-4FD5-AE59-6C2834CADDCC}" type="presOf" srcId="{FBE5B4AD-3912-4EF6-9EB6-093CF2146693}" destId="{949B71B7-05FA-4EBB-BD07-C56B4665592F}" srcOrd="0" destOrd="0" presId="urn:microsoft.com/office/officeart/2008/layout/HorizontalMultiLevelHierarchy"/>
    <dgm:cxn modelId="{613A2D7E-8AF0-4CD4-8C4B-D082CF174F23}" srcId="{BB9FC504-60AD-4808-9BD9-CB779FB625E7}" destId="{831BB67A-5006-4112-9AD8-070CB6ADAFB1}" srcOrd="0" destOrd="0" parTransId="{457F2DE1-83D5-4DBF-B8B8-0DCA6152BC78}" sibTransId="{1E24E9D8-3C9A-482E-A37B-A1D9D96A633F}"/>
    <dgm:cxn modelId="{465BAEDC-8F5B-4391-8C87-9592D8AD8309}" type="presOf" srcId="{F21C76F3-E9B7-44E8-BA26-248429E78A9C}" destId="{E6D5C894-2DFC-499B-89DE-A84AF7569462}" srcOrd="0" destOrd="0" presId="urn:microsoft.com/office/officeart/2008/layout/HorizontalMultiLevelHierarchy"/>
    <dgm:cxn modelId="{3EC42204-B143-4659-AC10-69E22D701523}" type="presOf" srcId="{047EBD5A-5B0C-4312-BE8D-09B0A9A62EB0}" destId="{A6A31D77-3549-41BC-94CD-2AC70E0B0459}" srcOrd="0" destOrd="0" presId="urn:microsoft.com/office/officeart/2008/layout/HorizontalMultiLevelHierarchy"/>
    <dgm:cxn modelId="{D9AA8481-B6BB-4F04-A5D5-A2B80E5B18BB}" srcId="{047EBD5A-5B0C-4312-BE8D-09B0A9A62EB0}" destId="{FBE5B4AD-3912-4EF6-9EB6-093CF2146693}" srcOrd="1" destOrd="0" parTransId="{5BB3439E-93A4-40F8-A644-0CA58C94B07C}" sibTransId="{D9C06D95-C897-4554-BA53-29D54ADEC7DC}"/>
    <dgm:cxn modelId="{EDB906C5-1BD7-4FAE-B084-36888197E88D}" type="presOf" srcId="{831BB67A-5006-4112-9AD8-070CB6ADAFB1}" destId="{F9D1395F-063A-4331-9DE9-A281BC763D79}" srcOrd="0" destOrd="0" presId="urn:microsoft.com/office/officeart/2008/layout/HorizontalMultiLevelHierarchy"/>
    <dgm:cxn modelId="{B1370176-6119-4DE2-99B6-2955F35CB065}" type="presOf" srcId="{D14126B7-F133-4615-99E5-A8D99B9A3D01}" destId="{312EE720-3884-403A-BB87-F70003CA7594}" srcOrd="0" destOrd="0" presId="urn:microsoft.com/office/officeart/2008/layout/HorizontalMultiLevelHierarchy"/>
    <dgm:cxn modelId="{4173DF1A-D089-4C97-8EF6-E54873025AB2}" type="presOf" srcId="{5395A745-488C-4CA2-95A0-77E6E0C29BEE}" destId="{4B22A97C-5349-462A-BC5D-CF308E9B22A6}" srcOrd="1" destOrd="0" presId="urn:microsoft.com/office/officeart/2008/layout/HorizontalMultiLevelHierarchy"/>
    <dgm:cxn modelId="{629F7C0C-358E-4D01-BE65-7B9124D63288}" type="presOf" srcId="{40A3E92C-B722-4E9A-B0C3-016EF5680DE8}" destId="{79F538B5-C6A4-417E-8505-04B5EC9BE25B}" srcOrd="0" destOrd="0" presId="urn:microsoft.com/office/officeart/2008/layout/HorizontalMultiLevelHierarchy"/>
    <dgm:cxn modelId="{F20FBBA0-50B9-4751-8895-6B161404F18F}" type="presOf" srcId="{3A9C54AE-E67F-4971-9034-64313AAE3C32}" destId="{E667A7E8-C06F-4891-9B4E-4E4EFC0673C0}" srcOrd="1" destOrd="0" presId="urn:microsoft.com/office/officeart/2008/layout/HorizontalMultiLevelHierarchy"/>
    <dgm:cxn modelId="{3428F84B-8659-46EC-93D1-BA6A2ECB9C08}" type="presOf" srcId="{2760868F-D940-43FA-9C80-E95FCCDDC05E}" destId="{7CE904EB-9419-4F2B-95FD-C7F5E0C6E899}" srcOrd="1" destOrd="0" presId="urn:microsoft.com/office/officeart/2008/layout/HorizontalMultiLevelHierarchy"/>
    <dgm:cxn modelId="{ECE7E47A-F2C1-4634-9685-0DBF157EF929}" srcId="{047EBD5A-5B0C-4312-BE8D-09B0A9A62EB0}" destId="{D14126B7-F133-4615-99E5-A8D99B9A3D01}" srcOrd="0" destOrd="0" parTransId="{5395A745-488C-4CA2-95A0-77E6E0C29BEE}" sibTransId="{486201A0-31EA-4DEB-B0EF-11C4F5365256}"/>
    <dgm:cxn modelId="{9FD88B2B-B911-46A8-9201-3E1A133D2289}" type="presOf" srcId="{5395A745-488C-4CA2-95A0-77E6E0C29BEE}" destId="{EE70E276-FF54-4E74-869C-D0C3A360A772}" srcOrd="0" destOrd="0" presId="urn:microsoft.com/office/officeart/2008/layout/HorizontalMultiLevelHierarchy"/>
    <dgm:cxn modelId="{CDF9EEF6-6B3E-4DB9-AD43-EDB2F4743194}" srcId="{40A3E92C-B722-4E9A-B0C3-016EF5680DE8}" destId="{F21C76F3-E9B7-44E8-BA26-248429E78A9C}" srcOrd="0" destOrd="0" parTransId="{AE44441A-1317-4910-9FBE-8B338D336CDC}" sibTransId="{CD67797B-62B5-4F0C-9512-AF0464EFB081}"/>
    <dgm:cxn modelId="{C93228E3-140D-4E34-BC7D-E7D01E0B3E10}" type="presOf" srcId="{AE44441A-1317-4910-9FBE-8B338D336CDC}" destId="{29096434-7842-4D98-B865-DB34F9B42D8D}" srcOrd="1" destOrd="0" presId="urn:microsoft.com/office/officeart/2008/layout/HorizontalMultiLevelHierarchy"/>
    <dgm:cxn modelId="{547E2B02-86FB-49E3-8FA9-83B021146163}" srcId="{831BB67A-5006-4112-9AD8-070CB6ADAFB1}" destId="{047EBD5A-5B0C-4312-BE8D-09B0A9A62EB0}" srcOrd="0" destOrd="0" parTransId="{2760868F-D940-43FA-9C80-E95FCCDDC05E}" sibTransId="{F3838591-85FE-4389-97B6-777B1C084CE9}"/>
    <dgm:cxn modelId="{823B6B13-A33F-4766-87B2-25F8F2D362C3}" type="presOf" srcId="{3A9C54AE-E67F-4971-9034-64313AAE3C32}" destId="{A221A31A-2714-4C75-A6FE-3353E7BBC20A}" srcOrd="0" destOrd="0" presId="urn:microsoft.com/office/officeart/2008/layout/HorizontalMultiLevelHierarchy"/>
    <dgm:cxn modelId="{DC966A1A-89C9-4F8D-8CF2-6441B7CA6505}" type="presOf" srcId="{5BB3439E-93A4-40F8-A644-0CA58C94B07C}" destId="{05DE15BF-C84C-4866-BB07-B8B5DF4C0664}" srcOrd="0" destOrd="0" presId="urn:microsoft.com/office/officeart/2008/layout/HorizontalMultiLevelHierarchy"/>
    <dgm:cxn modelId="{A87035B2-A4FB-4333-940F-AB56A50EB2A9}" type="presOf" srcId="{2760868F-D940-43FA-9C80-E95FCCDDC05E}" destId="{BF216CF7-4A36-405B-8B50-8A933AC1CA53}" srcOrd="0" destOrd="0" presId="urn:microsoft.com/office/officeart/2008/layout/HorizontalMultiLevelHierarchy"/>
    <dgm:cxn modelId="{27BF02BC-FDCA-4A84-9271-2DD4AF3A7E77}" type="presParOf" srcId="{60246B85-E531-463B-822C-5C2C8FE02190}" destId="{504E7CF0-434F-4563-9586-C6A0BC9DB529}" srcOrd="0" destOrd="0" presId="urn:microsoft.com/office/officeart/2008/layout/HorizontalMultiLevelHierarchy"/>
    <dgm:cxn modelId="{717295E8-E334-4026-B9BB-1B493B409295}" type="presParOf" srcId="{504E7CF0-434F-4563-9586-C6A0BC9DB529}" destId="{F9D1395F-063A-4331-9DE9-A281BC763D79}" srcOrd="0" destOrd="0" presId="urn:microsoft.com/office/officeart/2008/layout/HorizontalMultiLevelHierarchy"/>
    <dgm:cxn modelId="{A2E6D1A7-4A61-41E5-AADA-F354AEB10686}" type="presParOf" srcId="{504E7CF0-434F-4563-9586-C6A0BC9DB529}" destId="{E41FDFFD-193E-4701-B557-608DBE64EB94}" srcOrd="1" destOrd="0" presId="urn:microsoft.com/office/officeart/2008/layout/HorizontalMultiLevelHierarchy"/>
    <dgm:cxn modelId="{55ECFB57-65CF-47CD-8CFD-FF593C34CA84}" type="presParOf" srcId="{E41FDFFD-193E-4701-B557-608DBE64EB94}" destId="{BF216CF7-4A36-405B-8B50-8A933AC1CA53}" srcOrd="0" destOrd="0" presId="urn:microsoft.com/office/officeart/2008/layout/HorizontalMultiLevelHierarchy"/>
    <dgm:cxn modelId="{26DA4FE5-98DF-4C27-83B2-D2E2F8F40898}" type="presParOf" srcId="{BF216CF7-4A36-405B-8B50-8A933AC1CA53}" destId="{7CE904EB-9419-4F2B-95FD-C7F5E0C6E899}" srcOrd="0" destOrd="0" presId="urn:microsoft.com/office/officeart/2008/layout/HorizontalMultiLevelHierarchy"/>
    <dgm:cxn modelId="{3B984457-70DD-4DCE-A114-496101FDE7D1}" type="presParOf" srcId="{E41FDFFD-193E-4701-B557-608DBE64EB94}" destId="{A0289235-5A48-4C74-8D61-C7FA05124DF0}" srcOrd="1" destOrd="0" presId="urn:microsoft.com/office/officeart/2008/layout/HorizontalMultiLevelHierarchy"/>
    <dgm:cxn modelId="{6E2A6A82-330F-403F-9AA0-9CE47E15BE2E}" type="presParOf" srcId="{A0289235-5A48-4C74-8D61-C7FA05124DF0}" destId="{A6A31D77-3549-41BC-94CD-2AC70E0B0459}" srcOrd="0" destOrd="0" presId="urn:microsoft.com/office/officeart/2008/layout/HorizontalMultiLevelHierarchy"/>
    <dgm:cxn modelId="{98176EA5-9F96-4F8D-B9C6-1C7BEB17523D}" type="presParOf" srcId="{A0289235-5A48-4C74-8D61-C7FA05124DF0}" destId="{5EDC174D-1935-4E5F-9B1E-347ED4BF118D}" srcOrd="1" destOrd="0" presId="urn:microsoft.com/office/officeart/2008/layout/HorizontalMultiLevelHierarchy"/>
    <dgm:cxn modelId="{3F3C162F-1A68-46CF-BD93-B7FDF59830E9}" type="presParOf" srcId="{5EDC174D-1935-4E5F-9B1E-347ED4BF118D}" destId="{EE70E276-FF54-4E74-869C-D0C3A360A772}" srcOrd="0" destOrd="0" presId="urn:microsoft.com/office/officeart/2008/layout/HorizontalMultiLevelHierarchy"/>
    <dgm:cxn modelId="{4A350C17-60CF-45EE-A191-AD87302C33B3}" type="presParOf" srcId="{EE70E276-FF54-4E74-869C-D0C3A360A772}" destId="{4B22A97C-5349-462A-BC5D-CF308E9B22A6}" srcOrd="0" destOrd="0" presId="urn:microsoft.com/office/officeart/2008/layout/HorizontalMultiLevelHierarchy"/>
    <dgm:cxn modelId="{481D5EA9-0C28-4587-82B1-0405230A5469}" type="presParOf" srcId="{5EDC174D-1935-4E5F-9B1E-347ED4BF118D}" destId="{F81BD4A1-C1FD-4CE5-940C-ED35CCC82148}" srcOrd="1" destOrd="0" presId="urn:microsoft.com/office/officeart/2008/layout/HorizontalMultiLevelHierarchy"/>
    <dgm:cxn modelId="{CA0F7BB6-311F-4ED2-8A3E-FAD90693CB18}" type="presParOf" srcId="{F81BD4A1-C1FD-4CE5-940C-ED35CCC82148}" destId="{312EE720-3884-403A-BB87-F70003CA7594}" srcOrd="0" destOrd="0" presId="urn:microsoft.com/office/officeart/2008/layout/HorizontalMultiLevelHierarchy"/>
    <dgm:cxn modelId="{12619135-5C27-4F9E-96F7-A487E0A51DE8}" type="presParOf" srcId="{F81BD4A1-C1FD-4CE5-940C-ED35CCC82148}" destId="{941E7B36-A161-49E3-A287-5EBDA6AB9B64}" srcOrd="1" destOrd="0" presId="urn:microsoft.com/office/officeart/2008/layout/HorizontalMultiLevelHierarchy"/>
    <dgm:cxn modelId="{26AFD51C-52FD-4C4F-8AC7-DC86B446FB63}" type="presParOf" srcId="{5EDC174D-1935-4E5F-9B1E-347ED4BF118D}" destId="{05DE15BF-C84C-4866-BB07-B8B5DF4C0664}" srcOrd="2" destOrd="0" presId="urn:microsoft.com/office/officeart/2008/layout/HorizontalMultiLevelHierarchy"/>
    <dgm:cxn modelId="{D456C813-EEE2-4B87-946C-5D87D49D7F51}" type="presParOf" srcId="{05DE15BF-C84C-4866-BB07-B8B5DF4C0664}" destId="{ABD8E2C4-6787-42AF-A72A-F9B0E747D977}" srcOrd="0" destOrd="0" presId="urn:microsoft.com/office/officeart/2008/layout/HorizontalMultiLevelHierarchy"/>
    <dgm:cxn modelId="{6E3EB91A-E261-4CE6-9B0C-5D69F8AC7D98}" type="presParOf" srcId="{5EDC174D-1935-4E5F-9B1E-347ED4BF118D}" destId="{293C2253-8371-439D-9894-B36575A184BB}" srcOrd="3" destOrd="0" presId="urn:microsoft.com/office/officeart/2008/layout/HorizontalMultiLevelHierarchy"/>
    <dgm:cxn modelId="{F52BA9AA-8D2F-4F6F-9863-616B515103CC}" type="presParOf" srcId="{293C2253-8371-439D-9894-B36575A184BB}" destId="{949B71B7-05FA-4EBB-BD07-C56B4665592F}" srcOrd="0" destOrd="0" presId="urn:microsoft.com/office/officeart/2008/layout/HorizontalMultiLevelHierarchy"/>
    <dgm:cxn modelId="{21657509-BA50-4AFF-8E4F-DECB07770A36}" type="presParOf" srcId="{293C2253-8371-439D-9894-B36575A184BB}" destId="{653B8A5A-DBDF-44EB-960F-89514F5AE685}" srcOrd="1" destOrd="0" presId="urn:microsoft.com/office/officeart/2008/layout/HorizontalMultiLevelHierarchy"/>
    <dgm:cxn modelId="{954B9491-12DA-4B50-931C-4B541AADCE52}" type="presParOf" srcId="{E41FDFFD-193E-4701-B557-608DBE64EB94}" destId="{A221A31A-2714-4C75-A6FE-3353E7BBC20A}" srcOrd="2" destOrd="0" presId="urn:microsoft.com/office/officeart/2008/layout/HorizontalMultiLevelHierarchy"/>
    <dgm:cxn modelId="{21EB9A99-B5DB-4228-9E7E-090887D81093}" type="presParOf" srcId="{A221A31A-2714-4C75-A6FE-3353E7BBC20A}" destId="{E667A7E8-C06F-4891-9B4E-4E4EFC0673C0}" srcOrd="0" destOrd="0" presId="urn:microsoft.com/office/officeart/2008/layout/HorizontalMultiLevelHierarchy"/>
    <dgm:cxn modelId="{7C0B70D1-2E8F-4B95-BD61-292AA9512513}" type="presParOf" srcId="{E41FDFFD-193E-4701-B557-608DBE64EB94}" destId="{D2AFF578-39C6-415D-A6DF-026DE656F2BB}" srcOrd="3" destOrd="0" presId="urn:microsoft.com/office/officeart/2008/layout/HorizontalMultiLevelHierarchy"/>
    <dgm:cxn modelId="{1418EBB9-8553-4253-96DB-4EC1B2B5DAE2}" type="presParOf" srcId="{D2AFF578-39C6-415D-A6DF-026DE656F2BB}" destId="{79F538B5-C6A4-417E-8505-04B5EC9BE25B}" srcOrd="0" destOrd="0" presId="urn:microsoft.com/office/officeart/2008/layout/HorizontalMultiLevelHierarchy"/>
    <dgm:cxn modelId="{19A29EE4-2827-485E-A00D-2AC2AE3D0F91}" type="presParOf" srcId="{D2AFF578-39C6-415D-A6DF-026DE656F2BB}" destId="{33FB6FB6-734C-4709-975B-3CFE6DC0EB47}" srcOrd="1" destOrd="0" presId="urn:microsoft.com/office/officeart/2008/layout/HorizontalMultiLevelHierarchy"/>
    <dgm:cxn modelId="{15CA3C12-CAE3-4FB3-9594-0C2E7F72011D}" type="presParOf" srcId="{33FB6FB6-734C-4709-975B-3CFE6DC0EB47}" destId="{C0AB728A-3C96-4EFF-97FD-605F628035CD}" srcOrd="0" destOrd="0" presId="urn:microsoft.com/office/officeart/2008/layout/HorizontalMultiLevelHierarchy"/>
    <dgm:cxn modelId="{D5E1D44A-AC79-48B9-8370-8D36F1D4295E}" type="presParOf" srcId="{C0AB728A-3C96-4EFF-97FD-605F628035CD}" destId="{29096434-7842-4D98-B865-DB34F9B42D8D}" srcOrd="0" destOrd="0" presId="urn:microsoft.com/office/officeart/2008/layout/HorizontalMultiLevelHierarchy"/>
    <dgm:cxn modelId="{D1397106-8748-49B6-A4B2-6356A46D8565}" type="presParOf" srcId="{33FB6FB6-734C-4709-975B-3CFE6DC0EB47}" destId="{FBEA3519-C64E-48E0-AC43-936F57396442}" srcOrd="1" destOrd="0" presId="urn:microsoft.com/office/officeart/2008/layout/HorizontalMultiLevelHierarchy"/>
    <dgm:cxn modelId="{4666776D-B939-4734-B6EB-87086961AF68}" type="presParOf" srcId="{FBEA3519-C64E-48E0-AC43-936F57396442}" destId="{E6D5C894-2DFC-499B-89DE-A84AF7569462}" srcOrd="0" destOrd="0" presId="urn:microsoft.com/office/officeart/2008/layout/HorizontalMultiLevelHierarchy"/>
    <dgm:cxn modelId="{A8455560-ABDB-4128-A3EE-B8CA0606A297}" type="presParOf" srcId="{FBEA3519-C64E-48E0-AC43-936F57396442}" destId="{3BBEDF6F-E02C-4354-BB0B-0C33683FF811}"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B813A3A-FBEE-497C-AFF2-C5204A798576}" type="doc">
      <dgm:prSet loTypeId="urn:microsoft.com/office/officeart/2005/8/layout/StepDownProcess" loCatId="process" qsTypeId="urn:microsoft.com/office/officeart/2005/8/quickstyle/simple1" qsCatId="simple" csTypeId="urn:microsoft.com/office/officeart/2005/8/colors/accent2_2" csCatId="accent2" phldr="1"/>
      <dgm:spPr/>
      <dgm:t>
        <a:bodyPr/>
        <a:lstStyle/>
        <a:p>
          <a:endParaRPr lang="en-US"/>
        </a:p>
      </dgm:t>
    </dgm:pt>
    <dgm:pt modelId="{EA974026-8EF2-49D8-B8E3-5A43ACABF96D}">
      <dgm:prSet phldrT="[Text]"/>
      <dgm:spPr/>
      <dgm:t>
        <a:bodyPr/>
        <a:lstStyle/>
        <a:p>
          <a:r>
            <a:rPr lang="en-US" dirty="0" smtClean="0"/>
            <a:t>At first level, a MLR model was built with all the variables to arrive at baseline values</a:t>
          </a:r>
          <a:endParaRPr lang="en-US" dirty="0"/>
        </a:p>
      </dgm:t>
    </dgm:pt>
    <dgm:pt modelId="{F0479DCB-93B0-444A-852B-9422DCFED515}" type="parTrans" cxnId="{59668F15-490F-4BFC-89C5-944B0F77A5B5}">
      <dgm:prSet/>
      <dgm:spPr/>
      <dgm:t>
        <a:bodyPr/>
        <a:lstStyle/>
        <a:p>
          <a:endParaRPr lang="en-US"/>
        </a:p>
      </dgm:t>
    </dgm:pt>
    <dgm:pt modelId="{50FA3EC1-7562-49B0-9A40-BE743980D9BE}" type="sibTrans" cxnId="{59668F15-490F-4BFC-89C5-944B0F77A5B5}">
      <dgm:prSet/>
      <dgm:spPr/>
      <dgm:t>
        <a:bodyPr/>
        <a:lstStyle/>
        <a:p>
          <a:endParaRPr lang="en-US"/>
        </a:p>
      </dgm:t>
    </dgm:pt>
    <dgm:pt modelId="{A41F309D-A055-4F70-B6C9-34033F8EB9AA}">
      <dgm:prSet phldrT="[Text]"/>
      <dgm:spPr/>
      <dgm:t>
        <a:bodyPr/>
        <a:lstStyle/>
        <a:p>
          <a:r>
            <a:rPr lang="en-US" dirty="0" smtClean="0"/>
            <a:t>MLR model with significant variables were retained (p&lt;0.05)</a:t>
          </a:r>
          <a:endParaRPr lang="en-US" dirty="0"/>
        </a:p>
      </dgm:t>
    </dgm:pt>
    <dgm:pt modelId="{32F384EE-064E-4745-BDAD-0FB20CFFFD0C}" type="parTrans" cxnId="{87F5ADC6-393E-4607-AA0D-0097BFF805E9}">
      <dgm:prSet/>
      <dgm:spPr/>
      <dgm:t>
        <a:bodyPr/>
        <a:lstStyle/>
        <a:p>
          <a:endParaRPr lang="en-US"/>
        </a:p>
      </dgm:t>
    </dgm:pt>
    <dgm:pt modelId="{7C8C8B2A-1954-41A3-9ADD-1D89D612C67B}" type="sibTrans" cxnId="{87F5ADC6-393E-4607-AA0D-0097BFF805E9}">
      <dgm:prSet/>
      <dgm:spPr/>
      <dgm:t>
        <a:bodyPr/>
        <a:lstStyle/>
        <a:p>
          <a:endParaRPr lang="en-US"/>
        </a:p>
      </dgm:t>
    </dgm:pt>
    <dgm:pt modelId="{C5D096A2-2499-4186-80D7-AF193A4BCD4C}">
      <dgm:prSet phldrT="[Text]"/>
      <dgm:spPr/>
      <dgm:t>
        <a:bodyPr/>
        <a:lstStyle/>
        <a:p>
          <a:r>
            <a:rPr lang="en-US" dirty="0" smtClean="0"/>
            <a:t>Suspecting non-linearity, polynomial regression model was also built</a:t>
          </a:r>
          <a:endParaRPr lang="en-US" dirty="0"/>
        </a:p>
      </dgm:t>
    </dgm:pt>
    <dgm:pt modelId="{FB05EFEF-D66D-4D13-9E55-9AC620A88739}" type="parTrans" cxnId="{2660158B-0388-41EC-B2E8-CD233BBF36F5}">
      <dgm:prSet/>
      <dgm:spPr/>
      <dgm:t>
        <a:bodyPr/>
        <a:lstStyle/>
        <a:p>
          <a:endParaRPr lang="en-US"/>
        </a:p>
      </dgm:t>
    </dgm:pt>
    <dgm:pt modelId="{B3288D9D-E4A2-4ECF-8D2D-B3B2694CD5D2}" type="sibTrans" cxnId="{2660158B-0388-41EC-B2E8-CD233BBF36F5}">
      <dgm:prSet/>
      <dgm:spPr/>
      <dgm:t>
        <a:bodyPr/>
        <a:lstStyle/>
        <a:p>
          <a:endParaRPr lang="en-US"/>
        </a:p>
      </dgm:t>
    </dgm:pt>
    <dgm:pt modelId="{1547E881-A927-44C5-B192-4F4A8CF6A01F}">
      <dgm:prSet phldrT="[Text]"/>
      <dgm:spPr/>
      <dgm:t>
        <a:bodyPr/>
        <a:lstStyle/>
        <a:p>
          <a:r>
            <a:rPr lang="en-US" dirty="0" smtClean="0"/>
            <a:t>Finally, RF model was also built </a:t>
          </a:r>
          <a:endParaRPr lang="en-US" dirty="0"/>
        </a:p>
      </dgm:t>
    </dgm:pt>
    <dgm:pt modelId="{23431241-716E-497E-9832-8B3F8F32334B}" type="parTrans" cxnId="{56387CD9-6BA3-44F6-ACEE-9F69C2416CB1}">
      <dgm:prSet/>
      <dgm:spPr/>
      <dgm:t>
        <a:bodyPr/>
        <a:lstStyle/>
        <a:p>
          <a:endParaRPr lang="en-US"/>
        </a:p>
      </dgm:t>
    </dgm:pt>
    <dgm:pt modelId="{B2621694-FC73-46F1-8602-6EB1FC887321}" type="sibTrans" cxnId="{56387CD9-6BA3-44F6-ACEE-9F69C2416CB1}">
      <dgm:prSet/>
      <dgm:spPr/>
      <dgm:t>
        <a:bodyPr/>
        <a:lstStyle/>
        <a:p>
          <a:endParaRPr lang="en-US"/>
        </a:p>
      </dgm:t>
    </dgm:pt>
    <dgm:pt modelId="{57A21814-D9AC-469F-ACE2-058C9D792E5F}" type="pres">
      <dgm:prSet presAssocID="{8B813A3A-FBEE-497C-AFF2-C5204A798576}" presName="rootnode" presStyleCnt="0">
        <dgm:presLayoutVars>
          <dgm:chMax/>
          <dgm:chPref/>
          <dgm:dir/>
          <dgm:animLvl val="lvl"/>
        </dgm:presLayoutVars>
      </dgm:prSet>
      <dgm:spPr/>
    </dgm:pt>
    <dgm:pt modelId="{A406F9B3-D363-4BB5-BE83-EFFF007E17FE}" type="pres">
      <dgm:prSet presAssocID="{EA974026-8EF2-49D8-B8E3-5A43ACABF96D}" presName="composite" presStyleCnt="0"/>
      <dgm:spPr/>
    </dgm:pt>
    <dgm:pt modelId="{C7874F3F-0939-4D87-AA8C-FF8EA7002291}" type="pres">
      <dgm:prSet presAssocID="{EA974026-8EF2-49D8-B8E3-5A43ACABF96D}" presName="bentUpArrow1" presStyleLbl="alignImgPlace1" presStyleIdx="0" presStyleCnt="3"/>
      <dgm:spPr/>
    </dgm:pt>
    <dgm:pt modelId="{1AEAEBCC-35E2-47B2-B1E8-CB4816426B8B}" type="pres">
      <dgm:prSet presAssocID="{EA974026-8EF2-49D8-B8E3-5A43ACABF96D}" presName="ParentText" presStyleLbl="node1" presStyleIdx="0" presStyleCnt="4" custScaleX="213809">
        <dgm:presLayoutVars>
          <dgm:chMax val="1"/>
          <dgm:chPref val="1"/>
          <dgm:bulletEnabled val="1"/>
        </dgm:presLayoutVars>
      </dgm:prSet>
      <dgm:spPr/>
      <dgm:t>
        <a:bodyPr/>
        <a:lstStyle/>
        <a:p>
          <a:endParaRPr lang="en-US"/>
        </a:p>
      </dgm:t>
    </dgm:pt>
    <dgm:pt modelId="{8D3FBA21-5BFA-4824-A446-53672F19A441}" type="pres">
      <dgm:prSet presAssocID="{EA974026-8EF2-49D8-B8E3-5A43ACABF96D}" presName="ChildText" presStyleLbl="revTx" presStyleIdx="0" presStyleCnt="3">
        <dgm:presLayoutVars>
          <dgm:chMax val="0"/>
          <dgm:chPref val="0"/>
          <dgm:bulletEnabled val="1"/>
        </dgm:presLayoutVars>
      </dgm:prSet>
      <dgm:spPr/>
      <dgm:t>
        <a:bodyPr/>
        <a:lstStyle/>
        <a:p>
          <a:endParaRPr lang="en-US"/>
        </a:p>
      </dgm:t>
    </dgm:pt>
    <dgm:pt modelId="{9AF70F26-2D39-4F1D-95B0-BCC5B2E71FE4}" type="pres">
      <dgm:prSet presAssocID="{50FA3EC1-7562-49B0-9A40-BE743980D9BE}" presName="sibTrans" presStyleCnt="0"/>
      <dgm:spPr/>
    </dgm:pt>
    <dgm:pt modelId="{67007A12-A8C7-46D8-A0F4-5ADDB3107932}" type="pres">
      <dgm:prSet presAssocID="{A41F309D-A055-4F70-B6C9-34033F8EB9AA}" presName="composite" presStyleCnt="0"/>
      <dgm:spPr/>
    </dgm:pt>
    <dgm:pt modelId="{4119F077-AD55-4153-8EA4-B760C07D61AD}" type="pres">
      <dgm:prSet presAssocID="{A41F309D-A055-4F70-B6C9-34033F8EB9AA}" presName="bentUpArrow1" presStyleLbl="alignImgPlace1" presStyleIdx="1" presStyleCnt="3" custLinFactNeighborY="1152"/>
      <dgm:spPr>
        <a:blipFill rotWithShape="0">
          <a:blip xmlns:r="http://schemas.openxmlformats.org/officeDocument/2006/relationships" r:embed="rId1"/>
          <a:stretch>
            <a:fillRect/>
          </a:stretch>
        </a:blipFill>
      </dgm:spPr>
      <dgm:t>
        <a:bodyPr/>
        <a:lstStyle/>
        <a:p>
          <a:endParaRPr lang="en-US"/>
        </a:p>
      </dgm:t>
    </dgm:pt>
    <dgm:pt modelId="{F7B8A50B-C326-4EC8-925B-6F17FC1FA96E}" type="pres">
      <dgm:prSet presAssocID="{A41F309D-A055-4F70-B6C9-34033F8EB9AA}" presName="ParentText" presStyleLbl="node1" presStyleIdx="1" presStyleCnt="4" custScaleX="206795" custLinFactNeighborX="20958">
        <dgm:presLayoutVars>
          <dgm:chMax val="1"/>
          <dgm:chPref val="1"/>
          <dgm:bulletEnabled val="1"/>
        </dgm:presLayoutVars>
      </dgm:prSet>
      <dgm:spPr/>
      <dgm:t>
        <a:bodyPr/>
        <a:lstStyle/>
        <a:p>
          <a:endParaRPr lang="en-US"/>
        </a:p>
      </dgm:t>
    </dgm:pt>
    <dgm:pt modelId="{130E5BC3-C9F8-4481-B2B4-02D015668156}" type="pres">
      <dgm:prSet presAssocID="{A41F309D-A055-4F70-B6C9-34033F8EB9AA}" presName="ChildText" presStyleLbl="revTx" presStyleIdx="1" presStyleCnt="3" custLinFactNeighborX="68976" custLinFactNeighborY="-85615">
        <dgm:presLayoutVars>
          <dgm:chMax val="0"/>
          <dgm:chPref val="0"/>
          <dgm:bulletEnabled val="1"/>
        </dgm:presLayoutVars>
      </dgm:prSet>
      <dgm:spPr/>
      <dgm:t>
        <a:bodyPr/>
        <a:lstStyle/>
        <a:p>
          <a:endParaRPr lang="en-US"/>
        </a:p>
      </dgm:t>
    </dgm:pt>
    <dgm:pt modelId="{D0669209-7B84-4A38-B979-2FAF664928F9}" type="pres">
      <dgm:prSet presAssocID="{7C8C8B2A-1954-41A3-9ADD-1D89D612C67B}" presName="sibTrans" presStyleCnt="0"/>
      <dgm:spPr/>
    </dgm:pt>
    <dgm:pt modelId="{4EC2B4B5-D679-4C76-8C89-8CAF8B7D189A}" type="pres">
      <dgm:prSet presAssocID="{C5D096A2-2499-4186-80D7-AF193A4BCD4C}" presName="composite" presStyleCnt="0"/>
      <dgm:spPr/>
    </dgm:pt>
    <dgm:pt modelId="{297F344E-C6DB-427B-A177-BA8049266512}" type="pres">
      <dgm:prSet presAssocID="{C5D096A2-2499-4186-80D7-AF193A4BCD4C}" presName="bentUpArrow1" presStyleLbl="alignImgPlace1" presStyleIdx="2" presStyleCnt="3"/>
      <dgm:spPr/>
    </dgm:pt>
    <dgm:pt modelId="{6CC7BB9F-257B-4C44-BAA9-60CAE83D1D25}" type="pres">
      <dgm:prSet presAssocID="{C5D096A2-2499-4186-80D7-AF193A4BCD4C}" presName="ParentText" presStyleLbl="node1" presStyleIdx="2" presStyleCnt="4" custScaleX="223338" custLinFactNeighborX="22122" custLinFactNeighborY="-3327">
        <dgm:presLayoutVars>
          <dgm:chMax val="1"/>
          <dgm:chPref val="1"/>
          <dgm:bulletEnabled val="1"/>
        </dgm:presLayoutVars>
      </dgm:prSet>
      <dgm:spPr/>
      <dgm:t>
        <a:bodyPr/>
        <a:lstStyle/>
        <a:p>
          <a:endParaRPr lang="en-US"/>
        </a:p>
      </dgm:t>
    </dgm:pt>
    <dgm:pt modelId="{16CF607E-266E-445D-BD71-166ED0328727}" type="pres">
      <dgm:prSet presAssocID="{C5D096A2-2499-4186-80D7-AF193A4BCD4C}" presName="ChildText" presStyleLbl="revTx" presStyleIdx="2" presStyleCnt="3">
        <dgm:presLayoutVars>
          <dgm:chMax val="0"/>
          <dgm:chPref val="0"/>
          <dgm:bulletEnabled val="1"/>
        </dgm:presLayoutVars>
      </dgm:prSet>
      <dgm:spPr/>
    </dgm:pt>
    <dgm:pt modelId="{91007162-E213-48AF-B0E7-391BBFE64195}" type="pres">
      <dgm:prSet presAssocID="{B3288D9D-E4A2-4ECF-8D2D-B3B2694CD5D2}" presName="sibTrans" presStyleCnt="0"/>
      <dgm:spPr/>
    </dgm:pt>
    <dgm:pt modelId="{A3E8E4BD-878B-42EC-9C49-F8E9B11F28F3}" type="pres">
      <dgm:prSet presAssocID="{1547E881-A927-44C5-B192-4F4A8CF6A01F}" presName="composite" presStyleCnt="0"/>
      <dgm:spPr/>
    </dgm:pt>
    <dgm:pt modelId="{BACBBE6E-674C-4F3D-83DA-2BD9CE6AFFFC}" type="pres">
      <dgm:prSet presAssocID="{1547E881-A927-44C5-B192-4F4A8CF6A01F}" presName="ParentText" presStyleLbl="node1" presStyleIdx="3" presStyleCnt="4" custScaleX="235192" custLinFactNeighborX="25615" custLinFactNeighborY="-1663">
        <dgm:presLayoutVars>
          <dgm:chMax val="1"/>
          <dgm:chPref val="1"/>
          <dgm:bulletEnabled val="1"/>
        </dgm:presLayoutVars>
      </dgm:prSet>
      <dgm:spPr/>
      <dgm:t>
        <a:bodyPr/>
        <a:lstStyle/>
        <a:p>
          <a:endParaRPr lang="en-US"/>
        </a:p>
      </dgm:t>
    </dgm:pt>
  </dgm:ptLst>
  <dgm:cxnLst>
    <dgm:cxn modelId="{0A677520-E020-44D7-8B96-EB14307D565C}" type="presOf" srcId="{A41F309D-A055-4F70-B6C9-34033F8EB9AA}" destId="{F7B8A50B-C326-4EC8-925B-6F17FC1FA96E}" srcOrd="0" destOrd="0" presId="urn:microsoft.com/office/officeart/2005/8/layout/StepDownProcess"/>
    <dgm:cxn modelId="{2660158B-0388-41EC-B2E8-CD233BBF36F5}" srcId="{8B813A3A-FBEE-497C-AFF2-C5204A798576}" destId="{C5D096A2-2499-4186-80D7-AF193A4BCD4C}" srcOrd="2" destOrd="0" parTransId="{FB05EFEF-D66D-4D13-9E55-9AC620A88739}" sibTransId="{B3288D9D-E4A2-4ECF-8D2D-B3B2694CD5D2}"/>
    <dgm:cxn modelId="{87F5ADC6-393E-4607-AA0D-0097BFF805E9}" srcId="{8B813A3A-FBEE-497C-AFF2-C5204A798576}" destId="{A41F309D-A055-4F70-B6C9-34033F8EB9AA}" srcOrd="1" destOrd="0" parTransId="{32F384EE-064E-4745-BDAD-0FB20CFFFD0C}" sibTransId="{7C8C8B2A-1954-41A3-9ADD-1D89D612C67B}"/>
    <dgm:cxn modelId="{95C4DCB0-D7BC-4189-932C-F02F4F25EB12}" type="presOf" srcId="{1547E881-A927-44C5-B192-4F4A8CF6A01F}" destId="{BACBBE6E-674C-4F3D-83DA-2BD9CE6AFFFC}" srcOrd="0" destOrd="0" presId="urn:microsoft.com/office/officeart/2005/8/layout/StepDownProcess"/>
    <dgm:cxn modelId="{56387CD9-6BA3-44F6-ACEE-9F69C2416CB1}" srcId="{8B813A3A-FBEE-497C-AFF2-C5204A798576}" destId="{1547E881-A927-44C5-B192-4F4A8CF6A01F}" srcOrd="3" destOrd="0" parTransId="{23431241-716E-497E-9832-8B3F8F32334B}" sibTransId="{B2621694-FC73-46F1-8602-6EB1FC887321}"/>
    <dgm:cxn modelId="{59668F15-490F-4BFC-89C5-944B0F77A5B5}" srcId="{8B813A3A-FBEE-497C-AFF2-C5204A798576}" destId="{EA974026-8EF2-49D8-B8E3-5A43ACABF96D}" srcOrd="0" destOrd="0" parTransId="{F0479DCB-93B0-444A-852B-9422DCFED515}" sibTransId="{50FA3EC1-7562-49B0-9A40-BE743980D9BE}"/>
    <dgm:cxn modelId="{FC9D8691-E839-4119-AB34-67B0650E33EA}" type="presOf" srcId="{EA974026-8EF2-49D8-B8E3-5A43ACABF96D}" destId="{1AEAEBCC-35E2-47B2-B1E8-CB4816426B8B}" srcOrd="0" destOrd="0" presId="urn:microsoft.com/office/officeart/2005/8/layout/StepDownProcess"/>
    <dgm:cxn modelId="{9990F916-C243-4CF4-BE3D-C9A3C53FC54B}" type="presOf" srcId="{C5D096A2-2499-4186-80D7-AF193A4BCD4C}" destId="{6CC7BB9F-257B-4C44-BAA9-60CAE83D1D25}" srcOrd="0" destOrd="0" presId="urn:microsoft.com/office/officeart/2005/8/layout/StepDownProcess"/>
    <dgm:cxn modelId="{1F8CBC11-615D-4397-ADF6-B5046F0F8191}" type="presOf" srcId="{8B813A3A-FBEE-497C-AFF2-C5204A798576}" destId="{57A21814-D9AC-469F-ACE2-058C9D792E5F}" srcOrd="0" destOrd="0" presId="urn:microsoft.com/office/officeart/2005/8/layout/StepDownProcess"/>
    <dgm:cxn modelId="{B759A3F0-DE12-4FA8-83B1-A7BB3E138579}" type="presParOf" srcId="{57A21814-D9AC-469F-ACE2-058C9D792E5F}" destId="{A406F9B3-D363-4BB5-BE83-EFFF007E17FE}" srcOrd="0" destOrd="0" presId="urn:microsoft.com/office/officeart/2005/8/layout/StepDownProcess"/>
    <dgm:cxn modelId="{BB048992-8697-4FF5-9C2D-4DC02819A7BE}" type="presParOf" srcId="{A406F9B3-D363-4BB5-BE83-EFFF007E17FE}" destId="{C7874F3F-0939-4D87-AA8C-FF8EA7002291}" srcOrd="0" destOrd="0" presId="urn:microsoft.com/office/officeart/2005/8/layout/StepDownProcess"/>
    <dgm:cxn modelId="{8ECE6FF7-483E-49F6-B38F-CA65DA977F5A}" type="presParOf" srcId="{A406F9B3-D363-4BB5-BE83-EFFF007E17FE}" destId="{1AEAEBCC-35E2-47B2-B1E8-CB4816426B8B}" srcOrd="1" destOrd="0" presId="urn:microsoft.com/office/officeart/2005/8/layout/StepDownProcess"/>
    <dgm:cxn modelId="{E82BD205-1105-4E9E-9031-A37E3F9FB08D}" type="presParOf" srcId="{A406F9B3-D363-4BB5-BE83-EFFF007E17FE}" destId="{8D3FBA21-5BFA-4824-A446-53672F19A441}" srcOrd="2" destOrd="0" presId="urn:microsoft.com/office/officeart/2005/8/layout/StepDownProcess"/>
    <dgm:cxn modelId="{CCE002B3-813F-44B5-9FAB-029CDC46DE74}" type="presParOf" srcId="{57A21814-D9AC-469F-ACE2-058C9D792E5F}" destId="{9AF70F26-2D39-4F1D-95B0-BCC5B2E71FE4}" srcOrd="1" destOrd="0" presId="urn:microsoft.com/office/officeart/2005/8/layout/StepDownProcess"/>
    <dgm:cxn modelId="{C4924098-5B8A-4208-B46C-436CE67D9FB5}" type="presParOf" srcId="{57A21814-D9AC-469F-ACE2-058C9D792E5F}" destId="{67007A12-A8C7-46D8-A0F4-5ADDB3107932}" srcOrd="2" destOrd="0" presId="urn:microsoft.com/office/officeart/2005/8/layout/StepDownProcess"/>
    <dgm:cxn modelId="{C7285C51-477E-4C65-B8EB-12F60224BF2D}" type="presParOf" srcId="{67007A12-A8C7-46D8-A0F4-5ADDB3107932}" destId="{4119F077-AD55-4153-8EA4-B760C07D61AD}" srcOrd="0" destOrd="0" presId="urn:microsoft.com/office/officeart/2005/8/layout/StepDownProcess"/>
    <dgm:cxn modelId="{AF634085-7229-423E-8370-EA21768C518F}" type="presParOf" srcId="{67007A12-A8C7-46D8-A0F4-5ADDB3107932}" destId="{F7B8A50B-C326-4EC8-925B-6F17FC1FA96E}" srcOrd="1" destOrd="0" presId="urn:microsoft.com/office/officeart/2005/8/layout/StepDownProcess"/>
    <dgm:cxn modelId="{884FD853-27E0-48D6-AF7D-77635ED76CD7}" type="presParOf" srcId="{67007A12-A8C7-46D8-A0F4-5ADDB3107932}" destId="{130E5BC3-C9F8-4481-B2B4-02D015668156}" srcOrd="2" destOrd="0" presId="urn:microsoft.com/office/officeart/2005/8/layout/StepDownProcess"/>
    <dgm:cxn modelId="{7669AEE5-8873-4E0C-931F-0109F38BD4F0}" type="presParOf" srcId="{57A21814-D9AC-469F-ACE2-058C9D792E5F}" destId="{D0669209-7B84-4A38-B979-2FAF664928F9}" srcOrd="3" destOrd="0" presId="urn:microsoft.com/office/officeart/2005/8/layout/StepDownProcess"/>
    <dgm:cxn modelId="{9818E6BA-F810-4EBD-BB25-AFF14C44ABAC}" type="presParOf" srcId="{57A21814-D9AC-469F-ACE2-058C9D792E5F}" destId="{4EC2B4B5-D679-4C76-8C89-8CAF8B7D189A}" srcOrd="4" destOrd="0" presId="urn:microsoft.com/office/officeart/2005/8/layout/StepDownProcess"/>
    <dgm:cxn modelId="{6D3D0638-EDE6-44E3-9929-C461EF3C88BA}" type="presParOf" srcId="{4EC2B4B5-D679-4C76-8C89-8CAF8B7D189A}" destId="{297F344E-C6DB-427B-A177-BA8049266512}" srcOrd="0" destOrd="0" presId="urn:microsoft.com/office/officeart/2005/8/layout/StepDownProcess"/>
    <dgm:cxn modelId="{5ADA651A-7230-4120-99AF-49CF5DE2E9A9}" type="presParOf" srcId="{4EC2B4B5-D679-4C76-8C89-8CAF8B7D189A}" destId="{6CC7BB9F-257B-4C44-BAA9-60CAE83D1D25}" srcOrd="1" destOrd="0" presId="urn:microsoft.com/office/officeart/2005/8/layout/StepDownProcess"/>
    <dgm:cxn modelId="{EB22CE0C-8992-4C11-9E73-9941CA69B304}" type="presParOf" srcId="{4EC2B4B5-D679-4C76-8C89-8CAF8B7D189A}" destId="{16CF607E-266E-445D-BD71-166ED0328727}" srcOrd="2" destOrd="0" presId="urn:microsoft.com/office/officeart/2005/8/layout/StepDownProcess"/>
    <dgm:cxn modelId="{00D6B1A8-A27D-459C-8017-711420F9998D}" type="presParOf" srcId="{57A21814-D9AC-469F-ACE2-058C9D792E5F}" destId="{91007162-E213-48AF-B0E7-391BBFE64195}" srcOrd="5" destOrd="0" presId="urn:microsoft.com/office/officeart/2005/8/layout/StepDownProcess"/>
    <dgm:cxn modelId="{4EC4F7EF-B4B2-4EAA-86B1-A433E85BF305}" type="presParOf" srcId="{57A21814-D9AC-469F-ACE2-058C9D792E5F}" destId="{A3E8E4BD-878B-42EC-9C49-F8E9B11F28F3}" srcOrd="6" destOrd="0" presId="urn:microsoft.com/office/officeart/2005/8/layout/StepDownProcess"/>
    <dgm:cxn modelId="{0FCB58A1-FC2D-4555-B8B5-3ABF42B68658}" type="presParOf" srcId="{A3E8E4BD-878B-42EC-9C49-F8E9B11F28F3}" destId="{BACBBE6E-674C-4F3D-83DA-2BD9CE6AFFFC}"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C84B521-5CB1-48E2-B5E9-3ABA5E5982FE}" type="doc">
      <dgm:prSet loTypeId="urn:microsoft.com/office/officeart/2005/8/layout/hList3" loCatId="list" qsTypeId="urn:microsoft.com/office/officeart/2005/8/quickstyle/simple3" qsCatId="simple" csTypeId="urn:microsoft.com/office/officeart/2005/8/colors/accent1_2" csCatId="accent1" phldr="1"/>
      <dgm:spPr/>
      <dgm:t>
        <a:bodyPr/>
        <a:lstStyle/>
        <a:p>
          <a:endParaRPr lang="en-US"/>
        </a:p>
      </dgm:t>
    </dgm:pt>
    <dgm:pt modelId="{6308BD4A-64B3-4228-BAC4-7A3B25F76136}">
      <dgm:prSet phldrT="[Text]" custT="1"/>
      <dgm:spPr/>
      <dgm:t>
        <a:bodyPr/>
        <a:lstStyle/>
        <a:p>
          <a:r>
            <a:rPr lang="en-US" sz="4000" dirty="0" smtClean="0"/>
            <a:t>With outliers removed</a:t>
          </a:r>
          <a:endParaRPr lang="en-US" sz="4000" dirty="0"/>
        </a:p>
      </dgm:t>
    </dgm:pt>
    <dgm:pt modelId="{C21B7DF2-0190-4A13-B853-D86FF5545977}" type="parTrans" cxnId="{F1D72BE9-DD9E-4D72-86D1-6C85E233D819}">
      <dgm:prSet/>
      <dgm:spPr/>
      <dgm:t>
        <a:bodyPr/>
        <a:lstStyle/>
        <a:p>
          <a:endParaRPr lang="en-US"/>
        </a:p>
      </dgm:t>
    </dgm:pt>
    <dgm:pt modelId="{B118966B-AF5F-4560-8F4E-A689FB8464FC}" type="sibTrans" cxnId="{F1D72BE9-DD9E-4D72-86D1-6C85E233D819}">
      <dgm:prSet/>
      <dgm:spPr/>
      <dgm:t>
        <a:bodyPr/>
        <a:lstStyle/>
        <a:p>
          <a:endParaRPr lang="en-US"/>
        </a:p>
      </dgm:t>
    </dgm:pt>
    <dgm:pt modelId="{43E05695-CDF2-42CD-B658-2F356085456F}">
      <dgm:prSet phldrT="[Text]" custT="1"/>
      <dgm:spPr/>
      <dgm:t>
        <a:bodyPr/>
        <a:lstStyle/>
        <a:p>
          <a:r>
            <a:rPr lang="en-US" sz="2100" dirty="0" smtClean="0"/>
            <a:t>Linearity:</a:t>
          </a:r>
          <a:r>
            <a:rPr lang="en-US" sz="1400" dirty="0" smtClean="0"/>
            <a:t> Most of the variables have either negative or positive correlation so we are assuming linearity</a:t>
          </a:r>
          <a:endParaRPr lang="en-US" sz="2100" dirty="0"/>
        </a:p>
      </dgm:t>
    </dgm:pt>
    <dgm:pt modelId="{61C0FD72-D6DD-453F-84FD-57F00DC2FD95}" type="parTrans" cxnId="{F8CE99EA-C17B-480D-9CC0-F56E8EF73388}">
      <dgm:prSet/>
      <dgm:spPr/>
      <dgm:t>
        <a:bodyPr/>
        <a:lstStyle/>
        <a:p>
          <a:endParaRPr lang="en-US"/>
        </a:p>
      </dgm:t>
    </dgm:pt>
    <dgm:pt modelId="{7544837C-8996-4A3B-A9FC-9B68660C664B}" type="sibTrans" cxnId="{F8CE99EA-C17B-480D-9CC0-F56E8EF73388}">
      <dgm:prSet/>
      <dgm:spPr/>
      <dgm:t>
        <a:bodyPr/>
        <a:lstStyle/>
        <a:p>
          <a:endParaRPr lang="en-US"/>
        </a:p>
      </dgm:t>
    </dgm:pt>
    <dgm:pt modelId="{395B84E3-7337-4F19-8619-091DA9212DCD}">
      <dgm:prSet phldrT="[Text]" custT="1"/>
      <dgm:spPr/>
      <dgm:t>
        <a:bodyPr/>
        <a:lstStyle/>
        <a:p>
          <a:r>
            <a:rPr lang="en-US" sz="2100" dirty="0" smtClean="0"/>
            <a:t>Auto-Correlation: </a:t>
          </a:r>
          <a:r>
            <a:rPr lang="en-US" sz="1400" dirty="0" smtClean="0"/>
            <a:t>From Durbin-Watson test d=2.004, which confirms no auto-correlation present in residuals</a:t>
          </a:r>
          <a:endParaRPr lang="en-US" sz="2100" dirty="0"/>
        </a:p>
      </dgm:t>
    </dgm:pt>
    <dgm:pt modelId="{D83C6645-535A-4E7D-AA4E-8E731798DBAE}" type="parTrans" cxnId="{68456D7F-01AF-4404-885C-F7C2A20916D6}">
      <dgm:prSet/>
      <dgm:spPr/>
      <dgm:t>
        <a:bodyPr/>
        <a:lstStyle/>
        <a:p>
          <a:endParaRPr lang="en-US"/>
        </a:p>
      </dgm:t>
    </dgm:pt>
    <dgm:pt modelId="{7876887C-DA86-4DCF-BB71-96E85A30E29A}" type="sibTrans" cxnId="{68456D7F-01AF-4404-885C-F7C2A20916D6}">
      <dgm:prSet/>
      <dgm:spPr/>
      <dgm:t>
        <a:bodyPr/>
        <a:lstStyle/>
        <a:p>
          <a:endParaRPr lang="en-US"/>
        </a:p>
      </dgm:t>
    </dgm:pt>
    <dgm:pt modelId="{C5E987B1-12F5-4064-8ACE-4B338B1ECC1D}">
      <dgm:prSet phldrT="[Text]" custT="1"/>
      <dgm:spPr/>
      <dgm:t>
        <a:bodyPr/>
        <a:lstStyle/>
        <a:p>
          <a:r>
            <a:rPr lang="en-US" sz="2100" dirty="0" smtClean="0"/>
            <a:t>Homoscedasticity: </a:t>
          </a:r>
          <a:r>
            <a:rPr lang="en-US" sz="1400" dirty="0" smtClean="0"/>
            <a:t>Residual vs. Fitted graph is additive in nature which confirms homoscedasticity</a:t>
          </a:r>
          <a:endParaRPr lang="en-US" sz="2100" dirty="0"/>
        </a:p>
      </dgm:t>
    </dgm:pt>
    <dgm:pt modelId="{FF78F7DA-9DF2-42DA-8CED-2547013EE9D8}" type="parTrans" cxnId="{5A801B62-7B87-4A12-8930-98130FFA24C4}">
      <dgm:prSet/>
      <dgm:spPr/>
      <dgm:t>
        <a:bodyPr/>
        <a:lstStyle/>
        <a:p>
          <a:endParaRPr lang="en-US"/>
        </a:p>
      </dgm:t>
    </dgm:pt>
    <dgm:pt modelId="{6F5D6758-2CA6-42BC-BDD0-566E54FBA3B9}" type="sibTrans" cxnId="{5A801B62-7B87-4A12-8930-98130FFA24C4}">
      <dgm:prSet/>
      <dgm:spPr/>
      <dgm:t>
        <a:bodyPr/>
        <a:lstStyle/>
        <a:p>
          <a:endParaRPr lang="en-US"/>
        </a:p>
      </dgm:t>
    </dgm:pt>
    <dgm:pt modelId="{1207F63D-51FC-483D-A44D-F0072B31BF26}">
      <dgm:prSet phldrT="[Text]" custT="1"/>
      <dgm:spPr/>
      <dgm:t>
        <a:bodyPr/>
        <a:lstStyle/>
        <a:p>
          <a:r>
            <a:rPr lang="en-US" sz="2100" dirty="0" smtClean="0"/>
            <a:t>Multi-Collinearity: </a:t>
          </a:r>
          <a:r>
            <a:rPr lang="en-US" sz="1400" dirty="0" smtClean="0"/>
            <a:t>There are 7 variables whose VIF value is above 5, so we went with L1 and L2 regularization to nullify this effect.</a:t>
          </a:r>
          <a:endParaRPr lang="en-US" sz="2100" dirty="0"/>
        </a:p>
      </dgm:t>
    </dgm:pt>
    <dgm:pt modelId="{2246E73A-0F99-4EF7-B9EC-965763788FD7}" type="parTrans" cxnId="{9B97460F-16AF-4C8F-A8ED-C9FA753D9D4C}">
      <dgm:prSet/>
      <dgm:spPr/>
      <dgm:t>
        <a:bodyPr/>
        <a:lstStyle/>
        <a:p>
          <a:endParaRPr lang="en-US"/>
        </a:p>
      </dgm:t>
    </dgm:pt>
    <dgm:pt modelId="{5460F83D-1F39-403F-9AC5-A0112B7A6E83}" type="sibTrans" cxnId="{9B97460F-16AF-4C8F-A8ED-C9FA753D9D4C}">
      <dgm:prSet/>
      <dgm:spPr/>
      <dgm:t>
        <a:bodyPr/>
        <a:lstStyle/>
        <a:p>
          <a:endParaRPr lang="en-US"/>
        </a:p>
      </dgm:t>
    </dgm:pt>
    <dgm:pt modelId="{767ABD98-7ACB-44DF-9F11-2CC71EB08386}">
      <dgm:prSet phldrT="[Text]" custT="1"/>
      <dgm:spPr/>
      <dgm:t>
        <a:bodyPr/>
        <a:lstStyle/>
        <a:p>
          <a:r>
            <a:rPr lang="en-US" sz="2100" dirty="0" smtClean="0"/>
            <a:t>Normality: </a:t>
          </a:r>
          <a:r>
            <a:rPr lang="en-US" sz="1400" dirty="0" smtClean="0"/>
            <a:t>From normality test, we find that the residuals are not normally distributed which suggests that there are a </a:t>
          </a:r>
          <a:r>
            <a:rPr lang="en-US" sz="1400" b="0" i="0" dirty="0" smtClean="0"/>
            <a:t>few unusual data points which must be studied closely to make a better model</a:t>
          </a:r>
          <a:endParaRPr lang="en-US" sz="2100" dirty="0"/>
        </a:p>
      </dgm:t>
    </dgm:pt>
    <dgm:pt modelId="{4B03AADF-76CE-417E-B754-6F69004C17DD}" type="parTrans" cxnId="{D1416C50-0744-48C0-BDEA-FE529A1D5493}">
      <dgm:prSet/>
      <dgm:spPr/>
      <dgm:t>
        <a:bodyPr/>
        <a:lstStyle/>
        <a:p>
          <a:endParaRPr lang="en-US"/>
        </a:p>
      </dgm:t>
    </dgm:pt>
    <dgm:pt modelId="{9D4AECFB-95C7-4785-A442-903DCF17F1F3}" type="sibTrans" cxnId="{D1416C50-0744-48C0-BDEA-FE529A1D5493}">
      <dgm:prSet/>
      <dgm:spPr/>
      <dgm:t>
        <a:bodyPr/>
        <a:lstStyle/>
        <a:p>
          <a:endParaRPr lang="en-US"/>
        </a:p>
      </dgm:t>
    </dgm:pt>
    <dgm:pt modelId="{1FF46720-0A8F-4AB5-B6F6-B9C6E43B7AD2}" type="pres">
      <dgm:prSet presAssocID="{4C84B521-5CB1-48E2-B5E9-3ABA5E5982FE}" presName="composite" presStyleCnt="0">
        <dgm:presLayoutVars>
          <dgm:chMax val="1"/>
          <dgm:dir/>
          <dgm:resizeHandles val="exact"/>
        </dgm:presLayoutVars>
      </dgm:prSet>
      <dgm:spPr/>
    </dgm:pt>
    <dgm:pt modelId="{C0E9AEA2-E515-40B0-A0DC-670D4B4DDFE3}" type="pres">
      <dgm:prSet presAssocID="{6308BD4A-64B3-4228-BAC4-7A3B25F76136}" presName="roof" presStyleLbl="dkBgShp" presStyleIdx="0" presStyleCnt="2"/>
      <dgm:spPr/>
    </dgm:pt>
    <dgm:pt modelId="{26FBE61F-A38F-4AF7-BADC-89BB4403A122}" type="pres">
      <dgm:prSet presAssocID="{6308BD4A-64B3-4228-BAC4-7A3B25F76136}" presName="pillars" presStyleCnt="0"/>
      <dgm:spPr/>
    </dgm:pt>
    <dgm:pt modelId="{D7690100-E6B0-482A-9033-821267F97C61}" type="pres">
      <dgm:prSet presAssocID="{6308BD4A-64B3-4228-BAC4-7A3B25F76136}" presName="pillar1" presStyleLbl="node1" presStyleIdx="0" presStyleCnt="5">
        <dgm:presLayoutVars>
          <dgm:bulletEnabled val="1"/>
        </dgm:presLayoutVars>
      </dgm:prSet>
      <dgm:spPr/>
    </dgm:pt>
    <dgm:pt modelId="{FA2BCC13-9CFB-4816-9E6E-AD157057CAA4}" type="pres">
      <dgm:prSet presAssocID="{395B84E3-7337-4F19-8619-091DA9212DCD}" presName="pillarX" presStyleLbl="node1" presStyleIdx="1" presStyleCnt="5">
        <dgm:presLayoutVars>
          <dgm:bulletEnabled val="1"/>
        </dgm:presLayoutVars>
      </dgm:prSet>
      <dgm:spPr/>
    </dgm:pt>
    <dgm:pt modelId="{74BE9635-9C36-4BE6-9825-9365B33557C9}" type="pres">
      <dgm:prSet presAssocID="{C5E987B1-12F5-4064-8ACE-4B338B1ECC1D}" presName="pillarX" presStyleLbl="node1" presStyleIdx="2" presStyleCnt="5">
        <dgm:presLayoutVars>
          <dgm:bulletEnabled val="1"/>
        </dgm:presLayoutVars>
      </dgm:prSet>
      <dgm:spPr/>
    </dgm:pt>
    <dgm:pt modelId="{BDDCC0E6-402C-4B98-8FA4-53E5E163BC94}" type="pres">
      <dgm:prSet presAssocID="{1207F63D-51FC-483D-A44D-F0072B31BF26}" presName="pillarX" presStyleLbl="node1" presStyleIdx="3" presStyleCnt="5" custScaleX="114762">
        <dgm:presLayoutVars>
          <dgm:bulletEnabled val="1"/>
        </dgm:presLayoutVars>
      </dgm:prSet>
      <dgm:spPr/>
    </dgm:pt>
    <dgm:pt modelId="{083956B7-FD84-443F-ABCF-60D6C92BB431}" type="pres">
      <dgm:prSet presAssocID="{767ABD98-7ACB-44DF-9F11-2CC71EB08386}" presName="pillarX" presStyleLbl="node1" presStyleIdx="4" presStyleCnt="5">
        <dgm:presLayoutVars>
          <dgm:bulletEnabled val="1"/>
        </dgm:presLayoutVars>
      </dgm:prSet>
      <dgm:spPr/>
    </dgm:pt>
    <dgm:pt modelId="{BA30A2EA-9ABF-4765-9AC6-855849C031F3}" type="pres">
      <dgm:prSet presAssocID="{6308BD4A-64B3-4228-BAC4-7A3B25F76136}" presName="base" presStyleLbl="dkBgShp" presStyleIdx="1" presStyleCnt="2"/>
      <dgm:spPr/>
    </dgm:pt>
  </dgm:ptLst>
  <dgm:cxnLst>
    <dgm:cxn modelId="{F8CE99EA-C17B-480D-9CC0-F56E8EF73388}" srcId="{6308BD4A-64B3-4228-BAC4-7A3B25F76136}" destId="{43E05695-CDF2-42CD-B658-2F356085456F}" srcOrd="0" destOrd="0" parTransId="{61C0FD72-D6DD-453F-84FD-57F00DC2FD95}" sibTransId="{7544837C-8996-4A3B-A9FC-9B68660C664B}"/>
    <dgm:cxn modelId="{6D1408A2-ECE9-471A-8E1D-5157E4CA3467}" type="presOf" srcId="{4C84B521-5CB1-48E2-B5E9-3ABA5E5982FE}" destId="{1FF46720-0A8F-4AB5-B6F6-B9C6E43B7AD2}" srcOrd="0" destOrd="0" presId="urn:microsoft.com/office/officeart/2005/8/layout/hList3"/>
    <dgm:cxn modelId="{843BED7B-DC05-40B3-B418-B17F6E3B813A}" type="presOf" srcId="{1207F63D-51FC-483D-A44D-F0072B31BF26}" destId="{BDDCC0E6-402C-4B98-8FA4-53E5E163BC94}" srcOrd="0" destOrd="0" presId="urn:microsoft.com/office/officeart/2005/8/layout/hList3"/>
    <dgm:cxn modelId="{F1D72BE9-DD9E-4D72-86D1-6C85E233D819}" srcId="{4C84B521-5CB1-48E2-B5E9-3ABA5E5982FE}" destId="{6308BD4A-64B3-4228-BAC4-7A3B25F76136}" srcOrd="0" destOrd="0" parTransId="{C21B7DF2-0190-4A13-B853-D86FF5545977}" sibTransId="{B118966B-AF5F-4560-8F4E-A689FB8464FC}"/>
    <dgm:cxn modelId="{9B97460F-16AF-4C8F-A8ED-C9FA753D9D4C}" srcId="{6308BD4A-64B3-4228-BAC4-7A3B25F76136}" destId="{1207F63D-51FC-483D-A44D-F0072B31BF26}" srcOrd="3" destOrd="0" parTransId="{2246E73A-0F99-4EF7-B9EC-965763788FD7}" sibTransId="{5460F83D-1F39-403F-9AC5-A0112B7A6E83}"/>
    <dgm:cxn modelId="{68456D7F-01AF-4404-885C-F7C2A20916D6}" srcId="{6308BD4A-64B3-4228-BAC4-7A3B25F76136}" destId="{395B84E3-7337-4F19-8619-091DA9212DCD}" srcOrd="1" destOrd="0" parTransId="{D83C6645-535A-4E7D-AA4E-8E731798DBAE}" sibTransId="{7876887C-DA86-4DCF-BB71-96E85A30E29A}"/>
    <dgm:cxn modelId="{5A2FCB2E-849D-4E1A-B19D-66E5AFE65F7C}" type="presOf" srcId="{43E05695-CDF2-42CD-B658-2F356085456F}" destId="{D7690100-E6B0-482A-9033-821267F97C61}" srcOrd="0" destOrd="0" presId="urn:microsoft.com/office/officeart/2005/8/layout/hList3"/>
    <dgm:cxn modelId="{6252FA59-ABB7-4329-8650-E8519E4AA31C}" type="presOf" srcId="{395B84E3-7337-4F19-8619-091DA9212DCD}" destId="{FA2BCC13-9CFB-4816-9E6E-AD157057CAA4}" srcOrd="0" destOrd="0" presId="urn:microsoft.com/office/officeart/2005/8/layout/hList3"/>
    <dgm:cxn modelId="{D1416C50-0744-48C0-BDEA-FE529A1D5493}" srcId="{6308BD4A-64B3-4228-BAC4-7A3B25F76136}" destId="{767ABD98-7ACB-44DF-9F11-2CC71EB08386}" srcOrd="4" destOrd="0" parTransId="{4B03AADF-76CE-417E-B754-6F69004C17DD}" sibTransId="{9D4AECFB-95C7-4785-A442-903DCF17F1F3}"/>
    <dgm:cxn modelId="{C2C87F4E-B397-46A6-8718-5F23A7180D1B}" type="presOf" srcId="{6308BD4A-64B3-4228-BAC4-7A3B25F76136}" destId="{C0E9AEA2-E515-40B0-A0DC-670D4B4DDFE3}" srcOrd="0" destOrd="0" presId="urn:microsoft.com/office/officeart/2005/8/layout/hList3"/>
    <dgm:cxn modelId="{5A801B62-7B87-4A12-8930-98130FFA24C4}" srcId="{6308BD4A-64B3-4228-BAC4-7A3B25F76136}" destId="{C5E987B1-12F5-4064-8ACE-4B338B1ECC1D}" srcOrd="2" destOrd="0" parTransId="{FF78F7DA-9DF2-42DA-8CED-2547013EE9D8}" sibTransId="{6F5D6758-2CA6-42BC-BDD0-566E54FBA3B9}"/>
    <dgm:cxn modelId="{B846F957-DCC8-4916-B3B5-7413206A6224}" type="presOf" srcId="{767ABD98-7ACB-44DF-9F11-2CC71EB08386}" destId="{083956B7-FD84-443F-ABCF-60D6C92BB431}" srcOrd="0" destOrd="0" presId="urn:microsoft.com/office/officeart/2005/8/layout/hList3"/>
    <dgm:cxn modelId="{C8CC1F43-94DE-4392-8586-626C254225D5}" type="presOf" srcId="{C5E987B1-12F5-4064-8ACE-4B338B1ECC1D}" destId="{74BE9635-9C36-4BE6-9825-9365B33557C9}" srcOrd="0" destOrd="0" presId="urn:microsoft.com/office/officeart/2005/8/layout/hList3"/>
    <dgm:cxn modelId="{AA6565F8-8508-4B33-A5F8-E08C8B7B0AF7}" type="presParOf" srcId="{1FF46720-0A8F-4AB5-B6F6-B9C6E43B7AD2}" destId="{C0E9AEA2-E515-40B0-A0DC-670D4B4DDFE3}" srcOrd="0" destOrd="0" presId="urn:microsoft.com/office/officeart/2005/8/layout/hList3"/>
    <dgm:cxn modelId="{603C2E03-16DE-48DE-AECE-A1721EBF8A9A}" type="presParOf" srcId="{1FF46720-0A8F-4AB5-B6F6-B9C6E43B7AD2}" destId="{26FBE61F-A38F-4AF7-BADC-89BB4403A122}" srcOrd="1" destOrd="0" presId="urn:microsoft.com/office/officeart/2005/8/layout/hList3"/>
    <dgm:cxn modelId="{5774540E-F45C-45B5-BE49-37DB4CB7519D}" type="presParOf" srcId="{26FBE61F-A38F-4AF7-BADC-89BB4403A122}" destId="{D7690100-E6B0-482A-9033-821267F97C61}" srcOrd="0" destOrd="0" presId="urn:microsoft.com/office/officeart/2005/8/layout/hList3"/>
    <dgm:cxn modelId="{2261F603-BABD-4463-B0BF-CC0DE6AF4CA5}" type="presParOf" srcId="{26FBE61F-A38F-4AF7-BADC-89BB4403A122}" destId="{FA2BCC13-9CFB-4816-9E6E-AD157057CAA4}" srcOrd="1" destOrd="0" presId="urn:microsoft.com/office/officeart/2005/8/layout/hList3"/>
    <dgm:cxn modelId="{290BF575-ABE5-4384-8311-C15413E2F0C5}" type="presParOf" srcId="{26FBE61F-A38F-4AF7-BADC-89BB4403A122}" destId="{74BE9635-9C36-4BE6-9825-9365B33557C9}" srcOrd="2" destOrd="0" presId="urn:microsoft.com/office/officeart/2005/8/layout/hList3"/>
    <dgm:cxn modelId="{55C58F01-FE41-41F1-9F6A-5C283421373E}" type="presParOf" srcId="{26FBE61F-A38F-4AF7-BADC-89BB4403A122}" destId="{BDDCC0E6-402C-4B98-8FA4-53E5E163BC94}" srcOrd="3" destOrd="0" presId="urn:microsoft.com/office/officeart/2005/8/layout/hList3"/>
    <dgm:cxn modelId="{8D5EF259-CA2E-4D2E-9919-E7BE0BCDBFBE}" type="presParOf" srcId="{26FBE61F-A38F-4AF7-BADC-89BB4403A122}" destId="{083956B7-FD84-443F-ABCF-60D6C92BB431}" srcOrd="4" destOrd="0" presId="urn:microsoft.com/office/officeart/2005/8/layout/hList3"/>
    <dgm:cxn modelId="{6FC915AD-C2D1-4128-ACAF-0E919A629753}" type="presParOf" srcId="{1FF46720-0A8F-4AB5-B6F6-B9C6E43B7AD2}" destId="{BA30A2EA-9ABF-4765-9AC6-855849C031F3}"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C84B521-5CB1-48E2-B5E9-3ABA5E5982FE}" type="doc">
      <dgm:prSet loTypeId="urn:microsoft.com/office/officeart/2005/8/layout/hList3" loCatId="list" qsTypeId="urn:microsoft.com/office/officeart/2005/8/quickstyle/simple3" qsCatId="simple" csTypeId="urn:microsoft.com/office/officeart/2005/8/colors/accent1_2" csCatId="accent1" phldr="1"/>
      <dgm:spPr/>
      <dgm:t>
        <a:bodyPr/>
        <a:lstStyle/>
        <a:p>
          <a:endParaRPr lang="en-US"/>
        </a:p>
      </dgm:t>
    </dgm:pt>
    <dgm:pt modelId="{6308BD4A-64B3-4228-BAC4-7A3B25F76136}">
      <dgm:prSet phldrT="[Text]" custT="1"/>
      <dgm:spPr/>
      <dgm:t>
        <a:bodyPr/>
        <a:lstStyle/>
        <a:p>
          <a:r>
            <a:rPr lang="en-US" sz="4000" dirty="0" smtClean="0"/>
            <a:t>With outliers capped</a:t>
          </a:r>
          <a:endParaRPr lang="en-US" sz="4000" dirty="0"/>
        </a:p>
      </dgm:t>
    </dgm:pt>
    <dgm:pt modelId="{C21B7DF2-0190-4A13-B853-D86FF5545977}" type="parTrans" cxnId="{F1D72BE9-DD9E-4D72-86D1-6C85E233D819}">
      <dgm:prSet/>
      <dgm:spPr/>
      <dgm:t>
        <a:bodyPr/>
        <a:lstStyle/>
        <a:p>
          <a:endParaRPr lang="en-US"/>
        </a:p>
      </dgm:t>
    </dgm:pt>
    <dgm:pt modelId="{B118966B-AF5F-4560-8F4E-A689FB8464FC}" type="sibTrans" cxnId="{F1D72BE9-DD9E-4D72-86D1-6C85E233D819}">
      <dgm:prSet/>
      <dgm:spPr/>
      <dgm:t>
        <a:bodyPr/>
        <a:lstStyle/>
        <a:p>
          <a:endParaRPr lang="en-US"/>
        </a:p>
      </dgm:t>
    </dgm:pt>
    <dgm:pt modelId="{43E05695-CDF2-42CD-B658-2F356085456F}">
      <dgm:prSet phldrT="[Text]" custT="1"/>
      <dgm:spPr/>
      <dgm:t>
        <a:bodyPr/>
        <a:lstStyle/>
        <a:p>
          <a:r>
            <a:rPr lang="en-US" sz="2100" dirty="0" smtClean="0"/>
            <a:t>Linearity:</a:t>
          </a:r>
          <a:r>
            <a:rPr lang="en-US" sz="1400" dirty="0" smtClean="0"/>
            <a:t> Most of the variables have either negative or positive correlation so we are assuming linearity</a:t>
          </a:r>
          <a:endParaRPr lang="en-US" sz="2100" dirty="0"/>
        </a:p>
      </dgm:t>
    </dgm:pt>
    <dgm:pt modelId="{61C0FD72-D6DD-453F-84FD-57F00DC2FD95}" type="parTrans" cxnId="{F8CE99EA-C17B-480D-9CC0-F56E8EF73388}">
      <dgm:prSet/>
      <dgm:spPr/>
      <dgm:t>
        <a:bodyPr/>
        <a:lstStyle/>
        <a:p>
          <a:endParaRPr lang="en-US"/>
        </a:p>
      </dgm:t>
    </dgm:pt>
    <dgm:pt modelId="{7544837C-8996-4A3B-A9FC-9B68660C664B}" type="sibTrans" cxnId="{F8CE99EA-C17B-480D-9CC0-F56E8EF73388}">
      <dgm:prSet/>
      <dgm:spPr/>
      <dgm:t>
        <a:bodyPr/>
        <a:lstStyle/>
        <a:p>
          <a:endParaRPr lang="en-US"/>
        </a:p>
      </dgm:t>
    </dgm:pt>
    <dgm:pt modelId="{395B84E3-7337-4F19-8619-091DA9212DCD}">
      <dgm:prSet phldrT="[Text]" custT="1"/>
      <dgm:spPr/>
      <dgm:t>
        <a:bodyPr/>
        <a:lstStyle/>
        <a:p>
          <a:r>
            <a:rPr lang="en-US" sz="2100" dirty="0" smtClean="0"/>
            <a:t>Auto-Correlation: </a:t>
          </a:r>
          <a:r>
            <a:rPr lang="en-US" sz="1400" dirty="0" smtClean="0"/>
            <a:t>From Durbin-Watson test d=1.996, which confirms no auto-correlation present in residuals</a:t>
          </a:r>
          <a:endParaRPr lang="en-US" sz="2100" dirty="0"/>
        </a:p>
      </dgm:t>
    </dgm:pt>
    <dgm:pt modelId="{D83C6645-535A-4E7D-AA4E-8E731798DBAE}" type="parTrans" cxnId="{68456D7F-01AF-4404-885C-F7C2A20916D6}">
      <dgm:prSet/>
      <dgm:spPr/>
      <dgm:t>
        <a:bodyPr/>
        <a:lstStyle/>
        <a:p>
          <a:endParaRPr lang="en-US"/>
        </a:p>
      </dgm:t>
    </dgm:pt>
    <dgm:pt modelId="{7876887C-DA86-4DCF-BB71-96E85A30E29A}" type="sibTrans" cxnId="{68456D7F-01AF-4404-885C-F7C2A20916D6}">
      <dgm:prSet/>
      <dgm:spPr/>
      <dgm:t>
        <a:bodyPr/>
        <a:lstStyle/>
        <a:p>
          <a:endParaRPr lang="en-US"/>
        </a:p>
      </dgm:t>
    </dgm:pt>
    <dgm:pt modelId="{C5E987B1-12F5-4064-8ACE-4B338B1ECC1D}">
      <dgm:prSet phldrT="[Text]" custT="1"/>
      <dgm:spPr/>
      <dgm:t>
        <a:bodyPr/>
        <a:lstStyle/>
        <a:p>
          <a:r>
            <a:rPr lang="en-US" sz="2100" dirty="0" smtClean="0"/>
            <a:t>Homoscedasticity: </a:t>
          </a:r>
          <a:r>
            <a:rPr lang="en-US" sz="1400" dirty="0" smtClean="0"/>
            <a:t>Residual vs. Fitted graph is additive in nature which confirms homoscedasticity</a:t>
          </a:r>
          <a:endParaRPr lang="en-US" sz="2100" dirty="0"/>
        </a:p>
      </dgm:t>
    </dgm:pt>
    <dgm:pt modelId="{FF78F7DA-9DF2-42DA-8CED-2547013EE9D8}" type="parTrans" cxnId="{5A801B62-7B87-4A12-8930-98130FFA24C4}">
      <dgm:prSet/>
      <dgm:spPr/>
      <dgm:t>
        <a:bodyPr/>
        <a:lstStyle/>
        <a:p>
          <a:endParaRPr lang="en-US"/>
        </a:p>
      </dgm:t>
    </dgm:pt>
    <dgm:pt modelId="{6F5D6758-2CA6-42BC-BDD0-566E54FBA3B9}" type="sibTrans" cxnId="{5A801B62-7B87-4A12-8930-98130FFA24C4}">
      <dgm:prSet/>
      <dgm:spPr/>
      <dgm:t>
        <a:bodyPr/>
        <a:lstStyle/>
        <a:p>
          <a:endParaRPr lang="en-US"/>
        </a:p>
      </dgm:t>
    </dgm:pt>
    <dgm:pt modelId="{1207F63D-51FC-483D-A44D-F0072B31BF26}">
      <dgm:prSet phldrT="[Text]" custT="1"/>
      <dgm:spPr/>
      <dgm:t>
        <a:bodyPr/>
        <a:lstStyle/>
        <a:p>
          <a:r>
            <a:rPr lang="en-US" sz="2100" dirty="0" smtClean="0"/>
            <a:t>Multi-Collinearity: </a:t>
          </a:r>
          <a:r>
            <a:rPr lang="en-US" sz="1400" dirty="0" smtClean="0"/>
            <a:t>There is only 1 variable whose VIF value is above 5. We can drop that variable but we have still gone on with L1 and L2 regularization</a:t>
          </a:r>
          <a:endParaRPr lang="en-US" sz="2100" dirty="0"/>
        </a:p>
      </dgm:t>
    </dgm:pt>
    <dgm:pt modelId="{2246E73A-0F99-4EF7-B9EC-965763788FD7}" type="parTrans" cxnId="{9B97460F-16AF-4C8F-A8ED-C9FA753D9D4C}">
      <dgm:prSet/>
      <dgm:spPr/>
      <dgm:t>
        <a:bodyPr/>
        <a:lstStyle/>
        <a:p>
          <a:endParaRPr lang="en-US"/>
        </a:p>
      </dgm:t>
    </dgm:pt>
    <dgm:pt modelId="{5460F83D-1F39-403F-9AC5-A0112B7A6E83}" type="sibTrans" cxnId="{9B97460F-16AF-4C8F-A8ED-C9FA753D9D4C}">
      <dgm:prSet/>
      <dgm:spPr/>
      <dgm:t>
        <a:bodyPr/>
        <a:lstStyle/>
        <a:p>
          <a:endParaRPr lang="en-US"/>
        </a:p>
      </dgm:t>
    </dgm:pt>
    <dgm:pt modelId="{767ABD98-7ACB-44DF-9F11-2CC71EB08386}">
      <dgm:prSet phldrT="[Text]" custT="1"/>
      <dgm:spPr/>
      <dgm:t>
        <a:bodyPr/>
        <a:lstStyle/>
        <a:p>
          <a:r>
            <a:rPr lang="en-US" sz="2100" dirty="0" smtClean="0"/>
            <a:t>Normality: </a:t>
          </a:r>
          <a:r>
            <a:rPr lang="en-US" sz="1400" dirty="0" smtClean="0"/>
            <a:t>From normality test, we find that the residuals are not normally distributed which suggests that there are a </a:t>
          </a:r>
          <a:r>
            <a:rPr lang="en-US" sz="1400" b="0" i="0" dirty="0" smtClean="0"/>
            <a:t>few unusual data points which must be studied closely to make a better model</a:t>
          </a:r>
          <a:endParaRPr lang="en-US" sz="2100" dirty="0"/>
        </a:p>
      </dgm:t>
    </dgm:pt>
    <dgm:pt modelId="{4B03AADF-76CE-417E-B754-6F69004C17DD}" type="parTrans" cxnId="{D1416C50-0744-48C0-BDEA-FE529A1D5493}">
      <dgm:prSet/>
      <dgm:spPr/>
      <dgm:t>
        <a:bodyPr/>
        <a:lstStyle/>
        <a:p>
          <a:endParaRPr lang="en-US"/>
        </a:p>
      </dgm:t>
    </dgm:pt>
    <dgm:pt modelId="{9D4AECFB-95C7-4785-A442-903DCF17F1F3}" type="sibTrans" cxnId="{D1416C50-0744-48C0-BDEA-FE529A1D5493}">
      <dgm:prSet/>
      <dgm:spPr/>
      <dgm:t>
        <a:bodyPr/>
        <a:lstStyle/>
        <a:p>
          <a:endParaRPr lang="en-US"/>
        </a:p>
      </dgm:t>
    </dgm:pt>
    <dgm:pt modelId="{1FF46720-0A8F-4AB5-B6F6-B9C6E43B7AD2}" type="pres">
      <dgm:prSet presAssocID="{4C84B521-5CB1-48E2-B5E9-3ABA5E5982FE}" presName="composite" presStyleCnt="0">
        <dgm:presLayoutVars>
          <dgm:chMax val="1"/>
          <dgm:dir/>
          <dgm:resizeHandles val="exact"/>
        </dgm:presLayoutVars>
      </dgm:prSet>
      <dgm:spPr/>
    </dgm:pt>
    <dgm:pt modelId="{C0E9AEA2-E515-40B0-A0DC-670D4B4DDFE3}" type="pres">
      <dgm:prSet presAssocID="{6308BD4A-64B3-4228-BAC4-7A3B25F76136}" presName="roof" presStyleLbl="dkBgShp" presStyleIdx="0" presStyleCnt="2" custLinFactNeighborX="-11672"/>
      <dgm:spPr/>
      <dgm:t>
        <a:bodyPr/>
        <a:lstStyle/>
        <a:p>
          <a:endParaRPr lang="en-US"/>
        </a:p>
      </dgm:t>
    </dgm:pt>
    <dgm:pt modelId="{26FBE61F-A38F-4AF7-BADC-89BB4403A122}" type="pres">
      <dgm:prSet presAssocID="{6308BD4A-64B3-4228-BAC4-7A3B25F76136}" presName="pillars" presStyleCnt="0"/>
      <dgm:spPr/>
    </dgm:pt>
    <dgm:pt modelId="{D7690100-E6B0-482A-9033-821267F97C61}" type="pres">
      <dgm:prSet presAssocID="{6308BD4A-64B3-4228-BAC4-7A3B25F76136}" presName="pillar1" presStyleLbl="node1" presStyleIdx="0" presStyleCnt="5">
        <dgm:presLayoutVars>
          <dgm:bulletEnabled val="1"/>
        </dgm:presLayoutVars>
      </dgm:prSet>
      <dgm:spPr/>
    </dgm:pt>
    <dgm:pt modelId="{FA2BCC13-9CFB-4816-9E6E-AD157057CAA4}" type="pres">
      <dgm:prSet presAssocID="{395B84E3-7337-4F19-8619-091DA9212DCD}" presName="pillarX" presStyleLbl="node1" presStyleIdx="1" presStyleCnt="5">
        <dgm:presLayoutVars>
          <dgm:bulletEnabled val="1"/>
        </dgm:presLayoutVars>
      </dgm:prSet>
      <dgm:spPr/>
      <dgm:t>
        <a:bodyPr/>
        <a:lstStyle/>
        <a:p>
          <a:endParaRPr lang="en-US"/>
        </a:p>
      </dgm:t>
    </dgm:pt>
    <dgm:pt modelId="{74BE9635-9C36-4BE6-9825-9365B33557C9}" type="pres">
      <dgm:prSet presAssocID="{C5E987B1-12F5-4064-8ACE-4B338B1ECC1D}" presName="pillarX" presStyleLbl="node1" presStyleIdx="2" presStyleCnt="5">
        <dgm:presLayoutVars>
          <dgm:bulletEnabled val="1"/>
        </dgm:presLayoutVars>
      </dgm:prSet>
      <dgm:spPr/>
    </dgm:pt>
    <dgm:pt modelId="{BDDCC0E6-402C-4B98-8FA4-53E5E163BC94}" type="pres">
      <dgm:prSet presAssocID="{1207F63D-51FC-483D-A44D-F0072B31BF26}" presName="pillarX" presStyleLbl="node1" presStyleIdx="3" presStyleCnt="5" custScaleX="114762">
        <dgm:presLayoutVars>
          <dgm:bulletEnabled val="1"/>
        </dgm:presLayoutVars>
      </dgm:prSet>
      <dgm:spPr/>
      <dgm:t>
        <a:bodyPr/>
        <a:lstStyle/>
        <a:p>
          <a:endParaRPr lang="en-US"/>
        </a:p>
      </dgm:t>
    </dgm:pt>
    <dgm:pt modelId="{083956B7-FD84-443F-ABCF-60D6C92BB431}" type="pres">
      <dgm:prSet presAssocID="{767ABD98-7ACB-44DF-9F11-2CC71EB08386}" presName="pillarX" presStyleLbl="node1" presStyleIdx="4" presStyleCnt="5">
        <dgm:presLayoutVars>
          <dgm:bulletEnabled val="1"/>
        </dgm:presLayoutVars>
      </dgm:prSet>
      <dgm:spPr/>
    </dgm:pt>
    <dgm:pt modelId="{BA30A2EA-9ABF-4765-9AC6-855849C031F3}" type="pres">
      <dgm:prSet presAssocID="{6308BD4A-64B3-4228-BAC4-7A3B25F76136}" presName="base" presStyleLbl="dkBgShp" presStyleIdx="1" presStyleCnt="2"/>
      <dgm:spPr/>
    </dgm:pt>
  </dgm:ptLst>
  <dgm:cxnLst>
    <dgm:cxn modelId="{C2C87F4E-B397-46A6-8718-5F23A7180D1B}" type="presOf" srcId="{6308BD4A-64B3-4228-BAC4-7A3B25F76136}" destId="{C0E9AEA2-E515-40B0-A0DC-670D4B4DDFE3}" srcOrd="0" destOrd="0" presId="urn:microsoft.com/office/officeart/2005/8/layout/hList3"/>
    <dgm:cxn modelId="{5A801B62-7B87-4A12-8930-98130FFA24C4}" srcId="{6308BD4A-64B3-4228-BAC4-7A3B25F76136}" destId="{C5E987B1-12F5-4064-8ACE-4B338B1ECC1D}" srcOrd="2" destOrd="0" parTransId="{FF78F7DA-9DF2-42DA-8CED-2547013EE9D8}" sibTransId="{6F5D6758-2CA6-42BC-BDD0-566E54FBA3B9}"/>
    <dgm:cxn modelId="{5A2FCB2E-849D-4E1A-B19D-66E5AFE65F7C}" type="presOf" srcId="{43E05695-CDF2-42CD-B658-2F356085456F}" destId="{D7690100-E6B0-482A-9033-821267F97C61}" srcOrd="0" destOrd="0" presId="urn:microsoft.com/office/officeart/2005/8/layout/hList3"/>
    <dgm:cxn modelId="{F1D72BE9-DD9E-4D72-86D1-6C85E233D819}" srcId="{4C84B521-5CB1-48E2-B5E9-3ABA5E5982FE}" destId="{6308BD4A-64B3-4228-BAC4-7A3B25F76136}" srcOrd="0" destOrd="0" parTransId="{C21B7DF2-0190-4A13-B853-D86FF5545977}" sibTransId="{B118966B-AF5F-4560-8F4E-A689FB8464FC}"/>
    <dgm:cxn modelId="{6252FA59-ABB7-4329-8650-E8519E4AA31C}" type="presOf" srcId="{395B84E3-7337-4F19-8619-091DA9212DCD}" destId="{FA2BCC13-9CFB-4816-9E6E-AD157057CAA4}" srcOrd="0" destOrd="0" presId="urn:microsoft.com/office/officeart/2005/8/layout/hList3"/>
    <dgm:cxn modelId="{843BED7B-DC05-40B3-B418-B17F6E3B813A}" type="presOf" srcId="{1207F63D-51FC-483D-A44D-F0072B31BF26}" destId="{BDDCC0E6-402C-4B98-8FA4-53E5E163BC94}" srcOrd="0" destOrd="0" presId="urn:microsoft.com/office/officeart/2005/8/layout/hList3"/>
    <dgm:cxn modelId="{F8CE99EA-C17B-480D-9CC0-F56E8EF73388}" srcId="{6308BD4A-64B3-4228-BAC4-7A3B25F76136}" destId="{43E05695-CDF2-42CD-B658-2F356085456F}" srcOrd="0" destOrd="0" parTransId="{61C0FD72-D6DD-453F-84FD-57F00DC2FD95}" sibTransId="{7544837C-8996-4A3B-A9FC-9B68660C664B}"/>
    <dgm:cxn modelId="{B846F957-DCC8-4916-B3B5-7413206A6224}" type="presOf" srcId="{767ABD98-7ACB-44DF-9F11-2CC71EB08386}" destId="{083956B7-FD84-443F-ABCF-60D6C92BB431}" srcOrd="0" destOrd="0" presId="urn:microsoft.com/office/officeart/2005/8/layout/hList3"/>
    <dgm:cxn modelId="{D1416C50-0744-48C0-BDEA-FE529A1D5493}" srcId="{6308BD4A-64B3-4228-BAC4-7A3B25F76136}" destId="{767ABD98-7ACB-44DF-9F11-2CC71EB08386}" srcOrd="4" destOrd="0" parTransId="{4B03AADF-76CE-417E-B754-6F69004C17DD}" sibTransId="{9D4AECFB-95C7-4785-A442-903DCF17F1F3}"/>
    <dgm:cxn modelId="{9B97460F-16AF-4C8F-A8ED-C9FA753D9D4C}" srcId="{6308BD4A-64B3-4228-BAC4-7A3B25F76136}" destId="{1207F63D-51FC-483D-A44D-F0072B31BF26}" srcOrd="3" destOrd="0" parTransId="{2246E73A-0F99-4EF7-B9EC-965763788FD7}" sibTransId="{5460F83D-1F39-403F-9AC5-A0112B7A6E83}"/>
    <dgm:cxn modelId="{6D1408A2-ECE9-471A-8E1D-5157E4CA3467}" type="presOf" srcId="{4C84B521-5CB1-48E2-B5E9-3ABA5E5982FE}" destId="{1FF46720-0A8F-4AB5-B6F6-B9C6E43B7AD2}" srcOrd="0" destOrd="0" presId="urn:microsoft.com/office/officeart/2005/8/layout/hList3"/>
    <dgm:cxn modelId="{C8CC1F43-94DE-4392-8586-626C254225D5}" type="presOf" srcId="{C5E987B1-12F5-4064-8ACE-4B338B1ECC1D}" destId="{74BE9635-9C36-4BE6-9825-9365B33557C9}" srcOrd="0" destOrd="0" presId="urn:microsoft.com/office/officeart/2005/8/layout/hList3"/>
    <dgm:cxn modelId="{68456D7F-01AF-4404-885C-F7C2A20916D6}" srcId="{6308BD4A-64B3-4228-BAC4-7A3B25F76136}" destId="{395B84E3-7337-4F19-8619-091DA9212DCD}" srcOrd="1" destOrd="0" parTransId="{D83C6645-535A-4E7D-AA4E-8E731798DBAE}" sibTransId="{7876887C-DA86-4DCF-BB71-96E85A30E29A}"/>
    <dgm:cxn modelId="{AA6565F8-8508-4B33-A5F8-E08C8B7B0AF7}" type="presParOf" srcId="{1FF46720-0A8F-4AB5-B6F6-B9C6E43B7AD2}" destId="{C0E9AEA2-E515-40B0-A0DC-670D4B4DDFE3}" srcOrd="0" destOrd="0" presId="urn:microsoft.com/office/officeart/2005/8/layout/hList3"/>
    <dgm:cxn modelId="{603C2E03-16DE-48DE-AECE-A1721EBF8A9A}" type="presParOf" srcId="{1FF46720-0A8F-4AB5-B6F6-B9C6E43B7AD2}" destId="{26FBE61F-A38F-4AF7-BADC-89BB4403A122}" srcOrd="1" destOrd="0" presId="urn:microsoft.com/office/officeart/2005/8/layout/hList3"/>
    <dgm:cxn modelId="{5774540E-F45C-45B5-BE49-37DB4CB7519D}" type="presParOf" srcId="{26FBE61F-A38F-4AF7-BADC-89BB4403A122}" destId="{D7690100-E6B0-482A-9033-821267F97C61}" srcOrd="0" destOrd="0" presId="urn:microsoft.com/office/officeart/2005/8/layout/hList3"/>
    <dgm:cxn modelId="{2261F603-BABD-4463-B0BF-CC0DE6AF4CA5}" type="presParOf" srcId="{26FBE61F-A38F-4AF7-BADC-89BB4403A122}" destId="{FA2BCC13-9CFB-4816-9E6E-AD157057CAA4}" srcOrd="1" destOrd="0" presId="urn:microsoft.com/office/officeart/2005/8/layout/hList3"/>
    <dgm:cxn modelId="{290BF575-ABE5-4384-8311-C15413E2F0C5}" type="presParOf" srcId="{26FBE61F-A38F-4AF7-BADC-89BB4403A122}" destId="{74BE9635-9C36-4BE6-9825-9365B33557C9}" srcOrd="2" destOrd="0" presId="urn:microsoft.com/office/officeart/2005/8/layout/hList3"/>
    <dgm:cxn modelId="{55C58F01-FE41-41F1-9F6A-5C283421373E}" type="presParOf" srcId="{26FBE61F-A38F-4AF7-BADC-89BB4403A122}" destId="{BDDCC0E6-402C-4B98-8FA4-53E5E163BC94}" srcOrd="3" destOrd="0" presId="urn:microsoft.com/office/officeart/2005/8/layout/hList3"/>
    <dgm:cxn modelId="{8D5EF259-CA2E-4D2E-9919-E7BE0BCDBFBE}" type="presParOf" srcId="{26FBE61F-A38F-4AF7-BADC-89BB4403A122}" destId="{083956B7-FD84-443F-ABCF-60D6C92BB431}" srcOrd="4" destOrd="0" presId="urn:microsoft.com/office/officeart/2005/8/layout/hList3"/>
    <dgm:cxn modelId="{6FC915AD-C2D1-4128-ACAF-0E919A629753}" type="presParOf" srcId="{1FF46720-0A8F-4AB5-B6F6-B9C6E43B7AD2}" destId="{BA30A2EA-9ABF-4765-9AC6-855849C031F3}"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7A5BB-19BD-4DC5-A038-E43A8E23838D}">
      <dsp:nvSpPr>
        <dsp:cNvPr id="0" name=""/>
        <dsp:cNvSpPr/>
      </dsp:nvSpPr>
      <dsp:spPr>
        <a:xfrm>
          <a:off x="3846800" y="333579"/>
          <a:ext cx="4593550" cy="4593550"/>
        </a:xfrm>
        <a:prstGeom prst="pie">
          <a:avLst>
            <a:gd name="adj1" fmla="val 16200000"/>
            <a:gd name="adj2" fmla="val 19285716"/>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Objective and Scope</a:t>
          </a:r>
          <a:endParaRPr lang="en-US" sz="1400" kern="1200" dirty="0"/>
        </a:p>
      </dsp:txBody>
      <dsp:txXfrm>
        <a:off x="6260055" y="760123"/>
        <a:ext cx="1093702" cy="874962"/>
      </dsp:txXfrm>
    </dsp:sp>
    <dsp:sp modelId="{CB7A1B52-FE5F-48FD-9AF7-8FEEC5F830C3}">
      <dsp:nvSpPr>
        <dsp:cNvPr id="0" name=""/>
        <dsp:cNvSpPr/>
      </dsp:nvSpPr>
      <dsp:spPr>
        <a:xfrm>
          <a:off x="3905860" y="407404"/>
          <a:ext cx="4593550" cy="4593550"/>
        </a:xfrm>
        <a:prstGeom prst="pie">
          <a:avLst>
            <a:gd name="adj1" fmla="val 19285716"/>
            <a:gd name="adj2" fmla="val 771428"/>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smtClean="0"/>
            <a:t>Problem Statement</a:t>
          </a:r>
          <a:endParaRPr lang="en-US" sz="1400" kern="1200" dirty="0" smtClean="0"/>
        </a:p>
      </dsp:txBody>
      <dsp:txXfrm>
        <a:off x="7025647" y="2072566"/>
        <a:ext cx="1257757" cy="765591"/>
      </dsp:txXfrm>
    </dsp:sp>
    <dsp:sp modelId="{A7FB4C07-918C-4DEB-A82D-74072012E661}">
      <dsp:nvSpPr>
        <dsp:cNvPr id="0" name=""/>
        <dsp:cNvSpPr/>
      </dsp:nvSpPr>
      <dsp:spPr>
        <a:xfrm>
          <a:off x="3884533" y="500368"/>
          <a:ext cx="4593550" cy="4593550"/>
        </a:xfrm>
        <a:prstGeom prst="pie">
          <a:avLst>
            <a:gd name="adj1" fmla="val 771428"/>
            <a:gd name="adj2" fmla="val 3857143"/>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smtClean="0"/>
            <a:t>Analytical Approach</a:t>
          </a:r>
          <a:endParaRPr lang="en-US" sz="1400" kern="1200" dirty="0" smtClean="0"/>
        </a:p>
      </dsp:txBody>
      <dsp:txXfrm>
        <a:off x="6834249" y="3220954"/>
        <a:ext cx="1093702" cy="847619"/>
      </dsp:txXfrm>
    </dsp:sp>
    <dsp:sp modelId="{C0B8F081-941F-4AD8-B3EE-5682C3609FC6}">
      <dsp:nvSpPr>
        <dsp:cNvPr id="0" name=""/>
        <dsp:cNvSpPr/>
      </dsp:nvSpPr>
      <dsp:spPr>
        <a:xfrm>
          <a:off x="3799224" y="541382"/>
          <a:ext cx="4593550" cy="4593550"/>
        </a:xfrm>
        <a:prstGeom prst="pie">
          <a:avLst>
            <a:gd name="adj1" fmla="val 3857226"/>
            <a:gd name="adj2" fmla="val 6942858"/>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Data cleaning and preparation</a:t>
          </a:r>
          <a:endParaRPr lang="en-US" sz="1400" kern="1200" dirty="0" smtClean="0"/>
        </a:p>
      </dsp:txBody>
      <dsp:txXfrm>
        <a:off x="5562819" y="4150601"/>
        <a:ext cx="1066360" cy="765591"/>
      </dsp:txXfrm>
    </dsp:sp>
    <dsp:sp modelId="{FF102DFC-3436-4A90-A8B9-872710B0AFBE}">
      <dsp:nvSpPr>
        <dsp:cNvPr id="0" name=""/>
        <dsp:cNvSpPr/>
      </dsp:nvSpPr>
      <dsp:spPr>
        <a:xfrm>
          <a:off x="3713915" y="500368"/>
          <a:ext cx="4593550" cy="4593550"/>
        </a:xfrm>
        <a:prstGeom prst="pie">
          <a:avLst>
            <a:gd name="adj1" fmla="val 6942858"/>
            <a:gd name="adj2" fmla="val 1002857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Exploratory Data Analysis</a:t>
          </a:r>
          <a:endParaRPr lang="en-US" sz="1400" kern="1200" dirty="0" smtClean="0"/>
        </a:p>
      </dsp:txBody>
      <dsp:txXfrm>
        <a:off x="4264048" y="3220954"/>
        <a:ext cx="1093702" cy="847619"/>
      </dsp:txXfrm>
    </dsp:sp>
    <dsp:sp modelId="{97682B14-951C-4DAA-B3A8-D6C0B6489919}">
      <dsp:nvSpPr>
        <dsp:cNvPr id="0" name=""/>
        <dsp:cNvSpPr/>
      </dsp:nvSpPr>
      <dsp:spPr>
        <a:xfrm>
          <a:off x="3692588" y="407404"/>
          <a:ext cx="4593550" cy="4593550"/>
        </a:xfrm>
        <a:prstGeom prst="pie">
          <a:avLst>
            <a:gd name="adj1" fmla="val 10028574"/>
            <a:gd name="adj2" fmla="val 131142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Model Selection and Validation</a:t>
          </a:r>
          <a:endParaRPr lang="en-US" sz="1400" kern="1200" dirty="0" smtClean="0"/>
        </a:p>
      </dsp:txBody>
      <dsp:txXfrm>
        <a:off x="3908594" y="2072566"/>
        <a:ext cx="1257757" cy="765591"/>
      </dsp:txXfrm>
    </dsp:sp>
    <dsp:sp modelId="{F8013807-C557-41B1-8E10-32086ECC88C2}">
      <dsp:nvSpPr>
        <dsp:cNvPr id="0" name=""/>
        <dsp:cNvSpPr/>
      </dsp:nvSpPr>
      <dsp:spPr>
        <a:xfrm>
          <a:off x="3751648" y="333579"/>
          <a:ext cx="4593550" cy="4593550"/>
        </a:xfrm>
        <a:prstGeom prst="pie">
          <a:avLst>
            <a:gd name="adj1" fmla="val 13114284"/>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smtClean="0"/>
            <a:t>Conclusion and Project Outcome</a:t>
          </a:r>
          <a:endParaRPr lang="en-US" sz="1400" kern="1200" dirty="0" smtClean="0"/>
        </a:p>
      </dsp:txBody>
      <dsp:txXfrm>
        <a:off x="4838242" y="760123"/>
        <a:ext cx="1093702" cy="874962"/>
      </dsp:txXfrm>
    </dsp:sp>
    <dsp:sp modelId="{3BF44507-C770-443D-BF57-37B785123945}">
      <dsp:nvSpPr>
        <dsp:cNvPr id="0" name=""/>
        <dsp:cNvSpPr/>
      </dsp:nvSpPr>
      <dsp:spPr>
        <a:xfrm>
          <a:off x="3562208" y="49216"/>
          <a:ext cx="5162276" cy="5162276"/>
        </a:xfrm>
        <a:prstGeom prst="circularArrow">
          <a:avLst>
            <a:gd name="adj1" fmla="val 5085"/>
            <a:gd name="adj2" fmla="val 327528"/>
            <a:gd name="adj3" fmla="val 18957827"/>
            <a:gd name="adj4" fmla="val 16200343"/>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0DAC7E7-2AF9-45FE-98E8-53431BAB74F7}">
      <dsp:nvSpPr>
        <dsp:cNvPr id="0" name=""/>
        <dsp:cNvSpPr/>
      </dsp:nvSpPr>
      <dsp:spPr>
        <a:xfrm>
          <a:off x="3621640" y="123368"/>
          <a:ext cx="5162276" cy="5162276"/>
        </a:xfrm>
        <a:prstGeom prst="circularArrow">
          <a:avLst>
            <a:gd name="adj1" fmla="val 5085"/>
            <a:gd name="adj2" fmla="val 327528"/>
            <a:gd name="adj3" fmla="val 443744"/>
            <a:gd name="adj4" fmla="val 19285776"/>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E6AF20B-6430-425E-8C29-04AC73B1C4D3}">
      <dsp:nvSpPr>
        <dsp:cNvPr id="0" name=""/>
        <dsp:cNvSpPr/>
      </dsp:nvSpPr>
      <dsp:spPr>
        <a:xfrm>
          <a:off x="3600237" y="216117"/>
          <a:ext cx="5162276" cy="5162276"/>
        </a:xfrm>
        <a:prstGeom prst="circularArrow">
          <a:avLst>
            <a:gd name="adj1" fmla="val 5085"/>
            <a:gd name="adj2" fmla="val 327528"/>
            <a:gd name="adj3" fmla="val 3529100"/>
            <a:gd name="adj4" fmla="val 770764"/>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6A98ED8-FAF0-4708-AC7E-12E70C938067}">
      <dsp:nvSpPr>
        <dsp:cNvPr id="0" name=""/>
        <dsp:cNvSpPr/>
      </dsp:nvSpPr>
      <dsp:spPr>
        <a:xfrm>
          <a:off x="3514861" y="256900"/>
          <a:ext cx="5162276" cy="5162276"/>
        </a:xfrm>
        <a:prstGeom prst="circularArrow">
          <a:avLst>
            <a:gd name="adj1" fmla="val 5085"/>
            <a:gd name="adj2" fmla="val 327528"/>
            <a:gd name="adj3" fmla="val 6615046"/>
            <a:gd name="adj4" fmla="val 3857426"/>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018175C-4FDD-424E-94EC-E7CC52F2075B}">
      <dsp:nvSpPr>
        <dsp:cNvPr id="0" name=""/>
        <dsp:cNvSpPr/>
      </dsp:nvSpPr>
      <dsp:spPr>
        <a:xfrm>
          <a:off x="3429486" y="216117"/>
          <a:ext cx="5162276" cy="5162276"/>
        </a:xfrm>
        <a:prstGeom prst="circularArrow">
          <a:avLst>
            <a:gd name="adj1" fmla="val 5085"/>
            <a:gd name="adj2" fmla="val 327528"/>
            <a:gd name="adj3" fmla="val 9701707"/>
            <a:gd name="adj4" fmla="val 6943371"/>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A6904F6-282D-403B-8767-C1C151EB4E3B}">
      <dsp:nvSpPr>
        <dsp:cNvPr id="0" name=""/>
        <dsp:cNvSpPr/>
      </dsp:nvSpPr>
      <dsp:spPr>
        <a:xfrm>
          <a:off x="3408083" y="123368"/>
          <a:ext cx="5162276" cy="5162276"/>
        </a:xfrm>
        <a:prstGeom prst="circularArrow">
          <a:avLst>
            <a:gd name="adj1" fmla="val 5085"/>
            <a:gd name="adj2" fmla="val 327528"/>
            <a:gd name="adj3" fmla="val 12786695"/>
            <a:gd name="adj4" fmla="val 10028727"/>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C245D82-A8B3-4FE5-A693-92915F9D112B}">
      <dsp:nvSpPr>
        <dsp:cNvPr id="0" name=""/>
        <dsp:cNvSpPr/>
      </dsp:nvSpPr>
      <dsp:spPr>
        <a:xfrm>
          <a:off x="3467514" y="49216"/>
          <a:ext cx="5162276" cy="5162276"/>
        </a:xfrm>
        <a:prstGeom prst="circularArrow">
          <a:avLst>
            <a:gd name="adj1" fmla="val 5085"/>
            <a:gd name="adj2" fmla="val 327528"/>
            <a:gd name="adj3" fmla="val 15872129"/>
            <a:gd name="adj4" fmla="val 13114645"/>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8E7F95-403C-4909-8FA2-08187675F7CE}">
      <dsp:nvSpPr>
        <dsp:cNvPr id="0" name=""/>
        <dsp:cNvSpPr/>
      </dsp:nvSpPr>
      <dsp:spPr>
        <a:xfrm>
          <a:off x="4000736" y="6128901"/>
          <a:ext cx="1096258" cy="109625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Enrolment of Students</a:t>
          </a:r>
          <a:endParaRPr lang="en-US" sz="1200" kern="1200" dirty="0"/>
        </a:p>
      </dsp:txBody>
      <dsp:txXfrm>
        <a:off x="4161279" y="6289444"/>
        <a:ext cx="775172" cy="775172"/>
      </dsp:txXfrm>
    </dsp:sp>
    <dsp:sp modelId="{82C02E64-7C21-422F-81C6-54A4AD7DA540}">
      <dsp:nvSpPr>
        <dsp:cNvPr id="0" name=""/>
        <dsp:cNvSpPr/>
      </dsp:nvSpPr>
      <dsp:spPr>
        <a:xfrm rot="10800000">
          <a:off x="389269" y="6520813"/>
          <a:ext cx="3412835" cy="312433"/>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436954D-1392-4584-B1C5-9577491DBB54}">
      <dsp:nvSpPr>
        <dsp:cNvPr id="0" name=""/>
        <dsp:cNvSpPr/>
      </dsp:nvSpPr>
      <dsp:spPr>
        <a:xfrm>
          <a:off x="5579" y="6370078"/>
          <a:ext cx="767381" cy="61390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311150">
            <a:lnSpc>
              <a:spcPct val="90000"/>
            </a:lnSpc>
            <a:spcBef>
              <a:spcPct val="0"/>
            </a:spcBef>
            <a:spcAft>
              <a:spcPct val="35000"/>
            </a:spcAft>
          </a:pPr>
          <a:r>
            <a:rPr lang="en-US" sz="700" kern="1200" dirty="0" smtClean="0"/>
            <a:t>Total Teachers who are graduate and above</a:t>
          </a:r>
          <a:endParaRPr lang="en-US" sz="700" kern="1200" dirty="0"/>
        </a:p>
      </dsp:txBody>
      <dsp:txXfrm>
        <a:off x="23560" y="6388059"/>
        <a:ext cx="731419" cy="577942"/>
      </dsp:txXfrm>
    </dsp:sp>
    <dsp:sp modelId="{253A994D-0BDC-4CB2-8EB6-ED258713E4A8}">
      <dsp:nvSpPr>
        <dsp:cNvPr id="0" name=""/>
        <dsp:cNvSpPr/>
      </dsp:nvSpPr>
      <dsp:spPr>
        <a:xfrm rot="11630769">
          <a:off x="460554" y="5933729"/>
          <a:ext cx="3412835" cy="312433"/>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D055A8A-2614-40F8-B3EA-908502DD585D}">
      <dsp:nvSpPr>
        <dsp:cNvPr id="0" name=""/>
        <dsp:cNvSpPr/>
      </dsp:nvSpPr>
      <dsp:spPr>
        <a:xfrm>
          <a:off x="126449" y="5374621"/>
          <a:ext cx="767381" cy="61390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311150">
            <a:lnSpc>
              <a:spcPct val="90000"/>
            </a:lnSpc>
            <a:spcBef>
              <a:spcPct val="0"/>
            </a:spcBef>
            <a:spcAft>
              <a:spcPct val="35000"/>
            </a:spcAft>
          </a:pPr>
          <a:r>
            <a:rPr lang="en-US" sz="700" kern="1200" dirty="0" smtClean="0"/>
            <a:t>Total Teachers with Professional Qualifications </a:t>
          </a:r>
          <a:endParaRPr lang="en-US" sz="700" kern="1200" dirty="0"/>
        </a:p>
      </dsp:txBody>
      <dsp:txXfrm>
        <a:off x="144430" y="5392602"/>
        <a:ext cx="731419" cy="577942"/>
      </dsp:txXfrm>
    </dsp:sp>
    <dsp:sp modelId="{F9458AE6-2CEE-464F-8C45-9D9AA66D697D}">
      <dsp:nvSpPr>
        <dsp:cNvPr id="0" name=""/>
        <dsp:cNvSpPr/>
      </dsp:nvSpPr>
      <dsp:spPr>
        <a:xfrm rot="12461538">
          <a:off x="670266" y="5380765"/>
          <a:ext cx="3412835" cy="312433"/>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23AEA74-2459-434D-8003-E31CCA26F3C5}">
      <dsp:nvSpPr>
        <dsp:cNvPr id="0" name=""/>
        <dsp:cNvSpPr/>
      </dsp:nvSpPr>
      <dsp:spPr>
        <a:xfrm>
          <a:off x="482035" y="4437017"/>
          <a:ext cx="767381" cy="61390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311150">
            <a:lnSpc>
              <a:spcPct val="90000"/>
            </a:lnSpc>
            <a:spcBef>
              <a:spcPct val="0"/>
            </a:spcBef>
            <a:spcAft>
              <a:spcPct val="35000"/>
            </a:spcAft>
          </a:pPr>
          <a:r>
            <a:rPr lang="en-US" sz="700" kern="1200" dirty="0" smtClean="0"/>
            <a:t>Category of the School</a:t>
          </a:r>
          <a:endParaRPr lang="en-US" sz="700" kern="1200" dirty="0"/>
        </a:p>
      </dsp:txBody>
      <dsp:txXfrm>
        <a:off x="500016" y="4454998"/>
        <a:ext cx="731419" cy="577942"/>
      </dsp:txXfrm>
    </dsp:sp>
    <dsp:sp modelId="{A4C63338-9DB9-4EC3-A088-77A40B7D7482}">
      <dsp:nvSpPr>
        <dsp:cNvPr id="0" name=""/>
        <dsp:cNvSpPr/>
      </dsp:nvSpPr>
      <dsp:spPr>
        <a:xfrm rot="13292308">
          <a:off x="1006217" y="4894056"/>
          <a:ext cx="3412835" cy="312433"/>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BE57CF6-B099-410D-A3B9-D2C6E6D5ABA1}">
      <dsp:nvSpPr>
        <dsp:cNvPr id="0" name=""/>
        <dsp:cNvSpPr/>
      </dsp:nvSpPr>
      <dsp:spPr>
        <a:xfrm>
          <a:off x="1051672" y="3611756"/>
          <a:ext cx="767381" cy="61390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311150">
            <a:lnSpc>
              <a:spcPct val="90000"/>
            </a:lnSpc>
            <a:spcBef>
              <a:spcPct val="0"/>
            </a:spcBef>
            <a:spcAft>
              <a:spcPct val="35000"/>
            </a:spcAft>
          </a:pPr>
          <a:r>
            <a:rPr lang="en-US" sz="700" kern="1200" dirty="0" smtClean="0"/>
            <a:t>Amount of School Development Grant Received</a:t>
          </a:r>
          <a:endParaRPr lang="en-US" sz="700" kern="1200" dirty="0"/>
        </a:p>
      </dsp:txBody>
      <dsp:txXfrm>
        <a:off x="1069653" y="3629737"/>
        <a:ext cx="731419" cy="577942"/>
      </dsp:txXfrm>
    </dsp:sp>
    <dsp:sp modelId="{EAE83EE9-A43B-479F-80EE-19F2ED6822CB}">
      <dsp:nvSpPr>
        <dsp:cNvPr id="0" name=""/>
        <dsp:cNvSpPr/>
      </dsp:nvSpPr>
      <dsp:spPr>
        <a:xfrm rot="14123077">
          <a:off x="1448883" y="4501888"/>
          <a:ext cx="3412835" cy="312433"/>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170235F-F13D-43A6-BCA9-5EB2BA2E48E7}">
      <dsp:nvSpPr>
        <dsp:cNvPr id="0" name=""/>
        <dsp:cNvSpPr/>
      </dsp:nvSpPr>
      <dsp:spPr>
        <a:xfrm>
          <a:off x="1802255" y="2946798"/>
          <a:ext cx="767381" cy="61390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311150">
            <a:lnSpc>
              <a:spcPct val="90000"/>
            </a:lnSpc>
            <a:spcBef>
              <a:spcPct val="0"/>
            </a:spcBef>
            <a:spcAft>
              <a:spcPct val="35000"/>
            </a:spcAft>
          </a:pPr>
          <a:r>
            <a:rPr lang="en-US" sz="700" kern="1200" dirty="0" smtClean="0"/>
            <a:t>School Building Status</a:t>
          </a:r>
          <a:endParaRPr lang="en-US" sz="700" kern="1200" dirty="0"/>
        </a:p>
      </dsp:txBody>
      <dsp:txXfrm>
        <a:off x="1820236" y="2964779"/>
        <a:ext cx="731419" cy="577942"/>
      </dsp:txXfrm>
    </dsp:sp>
    <dsp:sp modelId="{4CF7A076-0C3B-4746-AAF3-A3164AD57CF5}">
      <dsp:nvSpPr>
        <dsp:cNvPr id="0" name=""/>
        <dsp:cNvSpPr/>
      </dsp:nvSpPr>
      <dsp:spPr>
        <a:xfrm rot="14953846">
          <a:off x="1972538" y="4227052"/>
          <a:ext cx="3412835" cy="312433"/>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162C6AD-6BE7-4289-8F02-14815E86A6A3}">
      <dsp:nvSpPr>
        <dsp:cNvPr id="0" name=""/>
        <dsp:cNvSpPr/>
      </dsp:nvSpPr>
      <dsp:spPr>
        <a:xfrm>
          <a:off x="2690162" y="2480788"/>
          <a:ext cx="767381" cy="61390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311150">
            <a:lnSpc>
              <a:spcPct val="90000"/>
            </a:lnSpc>
            <a:spcBef>
              <a:spcPct val="0"/>
            </a:spcBef>
            <a:spcAft>
              <a:spcPct val="35000"/>
            </a:spcAft>
          </a:pPr>
          <a:r>
            <a:rPr lang="en-US" sz="700" kern="1200" dirty="0" smtClean="0"/>
            <a:t>Number of books in Library</a:t>
          </a:r>
          <a:endParaRPr lang="en-US" sz="700" kern="1200" dirty="0"/>
        </a:p>
      </dsp:txBody>
      <dsp:txXfrm>
        <a:off x="2708143" y="2498769"/>
        <a:ext cx="731419" cy="577942"/>
      </dsp:txXfrm>
    </dsp:sp>
    <dsp:sp modelId="{5852CC71-E6FE-4C3C-99C7-DDD34F6BA5BB}">
      <dsp:nvSpPr>
        <dsp:cNvPr id="0" name=""/>
        <dsp:cNvSpPr/>
      </dsp:nvSpPr>
      <dsp:spPr>
        <a:xfrm rot="15784615">
          <a:off x="2546749" y="4085522"/>
          <a:ext cx="3412835" cy="312433"/>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490F67C-7E44-4B70-B95B-5F272694E1D6}">
      <dsp:nvSpPr>
        <dsp:cNvPr id="0" name=""/>
        <dsp:cNvSpPr/>
      </dsp:nvSpPr>
      <dsp:spPr>
        <a:xfrm>
          <a:off x="3663791" y="2240810"/>
          <a:ext cx="767381" cy="61390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311150">
            <a:lnSpc>
              <a:spcPct val="90000"/>
            </a:lnSpc>
            <a:spcBef>
              <a:spcPct val="0"/>
            </a:spcBef>
            <a:spcAft>
              <a:spcPct val="35000"/>
            </a:spcAft>
          </a:pPr>
          <a:r>
            <a:rPr lang="en-US" sz="700" kern="1200" dirty="0" smtClean="0"/>
            <a:t>Funds from other Sources Receipts and Expenditure</a:t>
          </a:r>
          <a:endParaRPr lang="en-US" sz="700" kern="1200" dirty="0"/>
        </a:p>
      </dsp:txBody>
      <dsp:txXfrm>
        <a:off x="3681772" y="2258791"/>
        <a:ext cx="731419" cy="577942"/>
      </dsp:txXfrm>
    </dsp:sp>
    <dsp:sp modelId="{9D85919A-ED96-4361-8249-8DD248DDACF2}">
      <dsp:nvSpPr>
        <dsp:cNvPr id="0" name=""/>
        <dsp:cNvSpPr/>
      </dsp:nvSpPr>
      <dsp:spPr>
        <a:xfrm rot="16615385">
          <a:off x="3138145" y="4085522"/>
          <a:ext cx="3412835" cy="312433"/>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65916FD-BC2C-481B-8980-A98B80DBC2DC}">
      <dsp:nvSpPr>
        <dsp:cNvPr id="0" name=""/>
        <dsp:cNvSpPr/>
      </dsp:nvSpPr>
      <dsp:spPr>
        <a:xfrm>
          <a:off x="4666558" y="2240810"/>
          <a:ext cx="767381" cy="61390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311150">
            <a:lnSpc>
              <a:spcPct val="90000"/>
            </a:lnSpc>
            <a:spcBef>
              <a:spcPct val="0"/>
            </a:spcBef>
            <a:spcAft>
              <a:spcPct val="35000"/>
            </a:spcAft>
          </a:pPr>
          <a:r>
            <a:rPr lang="en-US" sz="700" kern="1200" dirty="0" smtClean="0"/>
            <a:t>Board of Secondary or Higher Secondary Sections</a:t>
          </a:r>
          <a:endParaRPr lang="en-US" sz="700" kern="1200" dirty="0"/>
        </a:p>
      </dsp:txBody>
      <dsp:txXfrm>
        <a:off x="4684539" y="2258791"/>
        <a:ext cx="731419" cy="577942"/>
      </dsp:txXfrm>
    </dsp:sp>
    <dsp:sp modelId="{388BF86D-1065-464F-8751-BB17136E3B4D}">
      <dsp:nvSpPr>
        <dsp:cNvPr id="0" name=""/>
        <dsp:cNvSpPr/>
      </dsp:nvSpPr>
      <dsp:spPr>
        <a:xfrm rot="17446154">
          <a:off x="3712356" y="4227052"/>
          <a:ext cx="3412835" cy="312433"/>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77E84B9-EBCA-4B41-AD52-44868559F275}">
      <dsp:nvSpPr>
        <dsp:cNvPr id="0" name=""/>
        <dsp:cNvSpPr/>
      </dsp:nvSpPr>
      <dsp:spPr>
        <a:xfrm>
          <a:off x="5640187" y="2480788"/>
          <a:ext cx="767381" cy="61390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311150">
            <a:lnSpc>
              <a:spcPct val="90000"/>
            </a:lnSpc>
            <a:spcBef>
              <a:spcPct val="0"/>
            </a:spcBef>
            <a:spcAft>
              <a:spcPct val="35000"/>
            </a:spcAft>
          </a:pPr>
          <a:r>
            <a:rPr lang="en-US" sz="700" kern="1200" dirty="0" smtClean="0"/>
            <a:t>Location of School</a:t>
          </a:r>
          <a:endParaRPr lang="en-US" sz="700" kern="1200" dirty="0"/>
        </a:p>
      </dsp:txBody>
      <dsp:txXfrm>
        <a:off x="5658168" y="2498769"/>
        <a:ext cx="731419" cy="577942"/>
      </dsp:txXfrm>
    </dsp:sp>
    <dsp:sp modelId="{D4F0A8B8-AFAA-4FD0-8FEC-066B70C3CC6C}">
      <dsp:nvSpPr>
        <dsp:cNvPr id="0" name=""/>
        <dsp:cNvSpPr/>
      </dsp:nvSpPr>
      <dsp:spPr>
        <a:xfrm rot="18276923">
          <a:off x="4236011" y="4501888"/>
          <a:ext cx="3412835" cy="312433"/>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02D1098-9DCA-4802-AF9A-BEBDC17247B1}">
      <dsp:nvSpPr>
        <dsp:cNvPr id="0" name=""/>
        <dsp:cNvSpPr/>
      </dsp:nvSpPr>
      <dsp:spPr>
        <a:xfrm>
          <a:off x="6528094" y="2946798"/>
          <a:ext cx="767381" cy="61390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311150">
            <a:lnSpc>
              <a:spcPct val="90000"/>
            </a:lnSpc>
            <a:spcBef>
              <a:spcPct val="0"/>
            </a:spcBef>
            <a:spcAft>
              <a:spcPct val="35000"/>
            </a:spcAft>
          </a:pPr>
          <a:r>
            <a:rPr lang="en-US" sz="700" kern="1200" dirty="0" smtClean="0"/>
            <a:t>Presence of Playground</a:t>
          </a:r>
          <a:endParaRPr lang="en-US" sz="700" kern="1200" dirty="0"/>
        </a:p>
      </dsp:txBody>
      <dsp:txXfrm>
        <a:off x="6546075" y="2964779"/>
        <a:ext cx="731419" cy="577942"/>
      </dsp:txXfrm>
    </dsp:sp>
    <dsp:sp modelId="{7A16F604-34F2-42A2-9648-A86D1AA25179}">
      <dsp:nvSpPr>
        <dsp:cNvPr id="0" name=""/>
        <dsp:cNvSpPr/>
      </dsp:nvSpPr>
      <dsp:spPr>
        <a:xfrm rot="19107692">
          <a:off x="4678677" y="4894056"/>
          <a:ext cx="3412835" cy="312433"/>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CC7759C-B903-47F7-A5CF-5F7840DD3257}">
      <dsp:nvSpPr>
        <dsp:cNvPr id="0" name=""/>
        <dsp:cNvSpPr/>
      </dsp:nvSpPr>
      <dsp:spPr>
        <a:xfrm>
          <a:off x="7278676" y="3611756"/>
          <a:ext cx="767381" cy="61390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311150">
            <a:lnSpc>
              <a:spcPct val="90000"/>
            </a:lnSpc>
            <a:spcBef>
              <a:spcPct val="0"/>
            </a:spcBef>
            <a:spcAft>
              <a:spcPct val="35000"/>
            </a:spcAft>
          </a:pPr>
          <a:r>
            <a:rPr lang="en-US" sz="700" kern="1200" dirty="0" smtClean="0"/>
            <a:t>Status of Mid-Day meal</a:t>
          </a:r>
          <a:endParaRPr lang="en-US" sz="700" kern="1200" dirty="0"/>
        </a:p>
      </dsp:txBody>
      <dsp:txXfrm>
        <a:off x="7296657" y="3629737"/>
        <a:ext cx="731419" cy="577942"/>
      </dsp:txXfrm>
    </dsp:sp>
    <dsp:sp modelId="{C7172668-9CEB-474A-BAC7-A8A290640CBE}">
      <dsp:nvSpPr>
        <dsp:cNvPr id="0" name=""/>
        <dsp:cNvSpPr/>
      </dsp:nvSpPr>
      <dsp:spPr>
        <a:xfrm rot="19938462">
          <a:off x="5014628" y="5380765"/>
          <a:ext cx="3412835" cy="312433"/>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10E4444-9EC9-4250-9D9F-01670D5AB437}">
      <dsp:nvSpPr>
        <dsp:cNvPr id="0" name=""/>
        <dsp:cNvSpPr/>
      </dsp:nvSpPr>
      <dsp:spPr>
        <a:xfrm>
          <a:off x="7848313" y="4437017"/>
          <a:ext cx="767381" cy="61390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311150">
            <a:lnSpc>
              <a:spcPct val="90000"/>
            </a:lnSpc>
            <a:spcBef>
              <a:spcPct val="0"/>
            </a:spcBef>
            <a:spcAft>
              <a:spcPct val="35000"/>
            </a:spcAft>
          </a:pPr>
          <a:r>
            <a:rPr lang="en-US" sz="700" kern="1200" dirty="0" smtClean="0"/>
            <a:t>Number of Good Classrooms</a:t>
          </a:r>
          <a:endParaRPr lang="en-US" sz="700" kern="1200" dirty="0"/>
        </a:p>
      </dsp:txBody>
      <dsp:txXfrm>
        <a:off x="7866294" y="4454998"/>
        <a:ext cx="731419" cy="577942"/>
      </dsp:txXfrm>
    </dsp:sp>
    <dsp:sp modelId="{DC04FB9F-2712-4CF4-9EB5-6BE6768ABCC7}">
      <dsp:nvSpPr>
        <dsp:cNvPr id="0" name=""/>
        <dsp:cNvSpPr/>
      </dsp:nvSpPr>
      <dsp:spPr>
        <a:xfrm rot="20769231">
          <a:off x="5224340" y="5933729"/>
          <a:ext cx="3412835" cy="312433"/>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C575CF0-C5A1-4D4D-A38C-43EF7923FEE9}">
      <dsp:nvSpPr>
        <dsp:cNvPr id="0" name=""/>
        <dsp:cNvSpPr/>
      </dsp:nvSpPr>
      <dsp:spPr>
        <a:xfrm>
          <a:off x="8203900" y="5374621"/>
          <a:ext cx="767381" cy="61390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311150">
            <a:lnSpc>
              <a:spcPct val="90000"/>
            </a:lnSpc>
            <a:spcBef>
              <a:spcPct val="0"/>
            </a:spcBef>
            <a:spcAft>
              <a:spcPct val="35000"/>
            </a:spcAft>
          </a:pPr>
          <a:r>
            <a:rPr lang="en-US" sz="700" kern="1200" dirty="0" smtClean="0"/>
            <a:t>Number of classrooms and number of Male and Female teachers</a:t>
          </a:r>
          <a:endParaRPr lang="en-US" sz="700" kern="1200" dirty="0"/>
        </a:p>
      </dsp:txBody>
      <dsp:txXfrm>
        <a:off x="8221881" y="5392602"/>
        <a:ext cx="731419" cy="577942"/>
      </dsp:txXfrm>
    </dsp:sp>
    <dsp:sp modelId="{BD7F6313-57DF-41BA-AE9F-D729527CB73C}">
      <dsp:nvSpPr>
        <dsp:cNvPr id="0" name=""/>
        <dsp:cNvSpPr/>
      </dsp:nvSpPr>
      <dsp:spPr>
        <a:xfrm>
          <a:off x="5295625" y="6520813"/>
          <a:ext cx="3412835" cy="312433"/>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9C3012C-6DEE-4498-A4E9-8C25FD751027}">
      <dsp:nvSpPr>
        <dsp:cNvPr id="0" name=""/>
        <dsp:cNvSpPr/>
      </dsp:nvSpPr>
      <dsp:spPr>
        <a:xfrm>
          <a:off x="8324770" y="6370078"/>
          <a:ext cx="767381" cy="61390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311150">
            <a:lnSpc>
              <a:spcPct val="90000"/>
            </a:lnSpc>
            <a:spcBef>
              <a:spcPct val="0"/>
            </a:spcBef>
            <a:spcAft>
              <a:spcPct val="35000"/>
            </a:spcAft>
          </a:pPr>
          <a:r>
            <a:rPr lang="en-US" sz="700" kern="1200" dirty="0" smtClean="0"/>
            <a:t>Number of Computers</a:t>
          </a:r>
          <a:endParaRPr lang="en-US" sz="700" kern="1200" dirty="0"/>
        </a:p>
      </dsp:txBody>
      <dsp:txXfrm>
        <a:off x="8342751" y="6388059"/>
        <a:ext cx="731419" cy="5779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866FE9-E15E-4B98-8879-2A8F41E2926E}">
      <dsp:nvSpPr>
        <dsp:cNvPr id="0" name=""/>
        <dsp:cNvSpPr/>
      </dsp:nvSpPr>
      <dsp:spPr>
        <a:xfrm>
          <a:off x="3125434" y="395768"/>
          <a:ext cx="1128719" cy="976198"/>
        </a:xfrm>
        <a:prstGeom prst="hexagon">
          <a:avLst>
            <a:gd name="adj" fmla="val 2857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Data Source</a:t>
          </a:r>
          <a:endParaRPr lang="en-US" sz="1800" kern="1200" dirty="0"/>
        </a:p>
      </dsp:txBody>
      <dsp:txXfrm>
        <a:off x="3312461" y="557522"/>
        <a:ext cx="754665" cy="652690"/>
      </dsp:txXfrm>
    </dsp:sp>
    <dsp:sp modelId="{C9241339-141F-43BF-8A4B-8F3283D1ADB0}">
      <dsp:nvSpPr>
        <dsp:cNvPr id="0" name=""/>
        <dsp:cNvSpPr/>
      </dsp:nvSpPr>
      <dsp:spPr>
        <a:xfrm>
          <a:off x="4329238" y="614560"/>
          <a:ext cx="425921" cy="366837"/>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E97B87-41AF-47A5-AA78-AE53490F1F65}">
      <dsp:nvSpPr>
        <dsp:cNvPr id="0" name=""/>
        <dsp:cNvSpPr/>
      </dsp:nvSpPr>
      <dsp:spPr>
        <a:xfrm>
          <a:off x="4077703" y="0"/>
          <a:ext cx="924862" cy="800126"/>
        </a:xfrm>
        <a:prstGeom prst="hexagon">
          <a:avLst>
            <a:gd name="adj" fmla="val 2857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NUEPA</a:t>
          </a:r>
          <a:endParaRPr lang="en-US" sz="1500" kern="1200" dirty="0"/>
        </a:p>
      </dsp:txBody>
      <dsp:txXfrm>
        <a:off x="4230973" y="132599"/>
        <a:ext cx="618322" cy="534928"/>
      </dsp:txXfrm>
    </dsp:sp>
    <dsp:sp modelId="{1ACB0454-3AF9-49A5-ACB6-81C44D46ADFA}">
      <dsp:nvSpPr>
        <dsp:cNvPr id="0" name=""/>
        <dsp:cNvSpPr/>
      </dsp:nvSpPr>
      <dsp:spPr>
        <a:xfrm>
          <a:off x="3983846" y="1388919"/>
          <a:ext cx="425921" cy="366837"/>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02C78A-332E-4AB2-8741-EAB422C01B86}">
      <dsp:nvSpPr>
        <dsp:cNvPr id="0" name=""/>
        <dsp:cNvSpPr/>
      </dsp:nvSpPr>
      <dsp:spPr>
        <a:xfrm>
          <a:off x="4077703" y="967384"/>
          <a:ext cx="924862" cy="800126"/>
        </a:xfrm>
        <a:prstGeom prst="hexagon">
          <a:avLst>
            <a:gd name="adj" fmla="val 2857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DISE</a:t>
          </a:r>
          <a:endParaRPr lang="en-US" sz="1500" kern="1200" dirty="0"/>
        </a:p>
      </dsp:txBody>
      <dsp:txXfrm>
        <a:off x="4230973" y="1099983"/>
        <a:ext cx="618322" cy="534928"/>
      </dsp:txXfrm>
    </dsp:sp>
    <dsp:sp modelId="{17D88B58-1FE0-490E-9496-52B59FBF1F73}">
      <dsp:nvSpPr>
        <dsp:cNvPr id="0" name=""/>
        <dsp:cNvSpPr/>
      </dsp:nvSpPr>
      <dsp:spPr>
        <a:xfrm>
          <a:off x="3229427" y="1460116"/>
          <a:ext cx="924862" cy="800126"/>
        </a:xfrm>
        <a:prstGeom prst="hexagon">
          <a:avLst>
            <a:gd name="adj" fmla="val 2857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EMIS</a:t>
          </a:r>
          <a:endParaRPr lang="en-US" sz="1500" kern="1200" dirty="0"/>
        </a:p>
      </dsp:txBody>
      <dsp:txXfrm>
        <a:off x="3382697" y="1592715"/>
        <a:ext cx="618322" cy="5349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6EB514-C4FA-490E-A667-B34E2593DD89}">
      <dsp:nvSpPr>
        <dsp:cNvPr id="0" name=""/>
        <dsp:cNvSpPr/>
      </dsp:nvSpPr>
      <dsp:spPr>
        <a:xfrm>
          <a:off x="10206235" y="2708307"/>
          <a:ext cx="1577373" cy="157688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91CFC7-0AE0-42FF-9F36-EF70FF257308}">
      <dsp:nvSpPr>
        <dsp:cNvPr id="0" name=""/>
        <dsp:cNvSpPr/>
      </dsp:nvSpPr>
      <dsp:spPr>
        <a:xfrm>
          <a:off x="10259824" y="2760879"/>
          <a:ext cx="1471360" cy="1471745"/>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smtClean="0"/>
            <a:t>Model Validation using test and Out of validation Dataset</a:t>
          </a:r>
          <a:endParaRPr lang="en-US" sz="1200" kern="1200" dirty="0"/>
        </a:p>
      </dsp:txBody>
      <dsp:txXfrm>
        <a:off x="10469519" y="2971168"/>
        <a:ext cx="1050805" cy="1051167"/>
      </dsp:txXfrm>
    </dsp:sp>
    <dsp:sp modelId="{B714946B-508E-4881-8E81-B82572E3221E}">
      <dsp:nvSpPr>
        <dsp:cNvPr id="0" name=""/>
        <dsp:cNvSpPr/>
      </dsp:nvSpPr>
      <dsp:spPr>
        <a:xfrm rot="2700000">
          <a:off x="8577223" y="2708130"/>
          <a:ext cx="1576967" cy="1576967"/>
        </a:xfrm>
        <a:prstGeom prst="teardrop">
          <a:avLst>
            <a:gd name="adj" fmla="val 1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BAEE81-CCA6-43F8-BC3B-059288309BED}">
      <dsp:nvSpPr>
        <dsp:cNvPr id="0" name=""/>
        <dsp:cNvSpPr/>
      </dsp:nvSpPr>
      <dsp:spPr>
        <a:xfrm>
          <a:off x="8630027" y="2760879"/>
          <a:ext cx="1471360" cy="1471745"/>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smtClean="0"/>
            <a:t>Model Development using MLR and Random Forest </a:t>
          </a:r>
          <a:endParaRPr lang="en-US" sz="1200" kern="1200" dirty="0"/>
        </a:p>
      </dsp:txBody>
      <dsp:txXfrm>
        <a:off x="8839722" y="2971168"/>
        <a:ext cx="1050805" cy="1051167"/>
      </dsp:txXfrm>
    </dsp:sp>
    <dsp:sp modelId="{7CF44947-82F8-4EE0-9B8A-78C5ECFF5B1C}">
      <dsp:nvSpPr>
        <dsp:cNvPr id="0" name=""/>
        <dsp:cNvSpPr/>
      </dsp:nvSpPr>
      <dsp:spPr>
        <a:xfrm rot="2700000">
          <a:off x="6948591" y="2708130"/>
          <a:ext cx="1576967" cy="1576967"/>
        </a:xfrm>
        <a:prstGeom prst="teardrop">
          <a:avLst>
            <a:gd name="adj" fmla="val 1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F2CFD0-BD78-4C2D-B02B-A61DFE05D4CA}">
      <dsp:nvSpPr>
        <dsp:cNvPr id="0" name=""/>
        <dsp:cNvSpPr/>
      </dsp:nvSpPr>
      <dsp:spPr>
        <a:xfrm>
          <a:off x="7000230" y="2760879"/>
          <a:ext cx="1471360" cy="1471745"/>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smtClean="0"/>
            <a:t>Feature Engineering to reduce the number of Variables</a:t>
          </a:r>
          <a:endParaRPr lang="en-US" sz="1200" kern="1200" dirty="0"/>
        </a:p>
      </dsp:txBody>
      <dsp:txXfrm>
        <a:off x="7211090" y="2971168"/>
        <a:ext cx="1050805" cy="1051167"/>
      </dsp:txXfrm>
    </dsp:sp>
    <dsp:sp modelId="{D62FEBDC-1BFA-49CF-825B-BA071DA44C8D}">
      <dsp:nvSpPr>
        <dsp:cNvPr id="0" name=""/>
        <dsp:cNvSpPr/>
      </dsp:nvSpPr>
      <dsp:spPr>
        <a:xfrm rot="2700000">
          <a:off x="5318794" y="2708130"/>
          <a:ext cx="1576967" cy="1576967"/>
        </a:xfrm>
        <a:prstGeom prst="teardrop">
          <a:avLst>
            <a:gd name="adj" fmla="val 1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416A7B-2010-4EDA-B003-5DE7C2198CA5}">
      <dsp:nvSpPr>
        <dsp:cNvPr id="0" name=""/>
        <dsp:cNvSpPr/>
      </dsp:nvSpPr>
      <dsp:spPr>
        <a:xfrm>
          <a:off x="5371598" y="2760879"/>
          <a:ext cx="1471360" cy="1471745"/>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t>Cleaning and Preparation of the     Data</a:t>
          </a:r>
          <a:endParaRPr lang="en-US" sz="1200" kern="1200" dirty="0"/>
        </a:p>
      </dsp:txBody>
      <dsp:txXfrm>
        <a:off x="5581293" y="2971168"/>
        <a:ext cx="1050805" cy="1051167"/>
      </dsp:txXfrm>
    </dsp:sp>
    <dsp:sp modelId="{13CA2846-6A9B-4DCC-83D5-979E44AEC8EC}">
      <dsp:nvSpPr>
        <dsp:cNvPr id="0" name=""/>
        <dsp:cNvSpPr/>
      </dsp:nvSpPr>
      <dsp:spPr>
        <a:xfrm rot="2700000">
          <a:off x="3688997" y="2708130"/>
          <a:ext cx="1576967" cy="1576967"/>
        </a:xfrm>
        <a:prstGeom prst="teardrop">
          <a:avLst>
            <a:gd name="adj" fmla="val 1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D3FB1C-89F7-40EE-9C50-FE88F596A57F}">
      <dsp:nvSpPr>
        <dsp:cNvPr id="0" name=""/>
        <dsp:cNvSpPr/>
      </dsp:nvSpPr>
      <dsp:spPr>
        <a:xfrm>
          <a:off x="3741801" y="2760879"/>
          <a:ext cx="1471360" cy="1471745"/>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t>Exploratory Data Analysis Using Tableau</a:t>
          </a:r>
          <a:endParaRPr lang="en-US" sz="1200" kern="1200" dirty="0"/>
        </a:p>
      </dsp:txBody>
      <dsp:txXfrm>
        <a:off x="3951496" y="2971168"/>
        <a:ext cx="1050805" cy="1051167"/>
      </dsp:txXfrm>
    </dsp:sp>
    <dsp:sp modelId="{3DE608B4-3C5D-467F-92BA-BE62CD2E4888}">
      <dsp:nvSpPr>
        <dsp:cNvPr id="0" name=""/>
        <dsp:cNvSpPr/>
      </dsp:nvSpPr>
      <dsp:spPr>
        <a:xfrm rot="2700000">
          <a:off x="2060366" y="2708130"/>
          <a:ext cx="1576967" cy="1576967"/>
        </a:xfrm>
        <a:prstGeom prst="teardrop">
          <a:avLst>
            <a:gd name="adj" fmla="val 1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D26101-5512-44DE-AFC8-41E33F77EC70}">
      <dsp:nvSpPr>
        <dsp:cNvPr id="0" name=""/>
        <dsp:cNvSpPr/>
      </dsp:nvSpPr>
      <dsp:spPr>
        <a:xfrm>
          <a:off x="2112004" y="2760879"/>
          <a:ext cx="1471360" cy="1471745"/>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smtClean="0"/>
            <a:t>Collection of the data from the Secondary Data Source</a:t>
          </a:r>
          <a:endParaRPr lang="en-US" sz="1200" kern="1200"/>
        </a:p>
      </dsp:txBody>
      <dsp:txXfrm>
        <a:off x="2322864" y="2971168"/>
        <a:ext cx="1050805" cy="1051167"/>
      </dsp:txXfrm>
    </dsp:sp>
    <dsp:sp modelId="{A871C27E-E51B-40F3-981E-ED848AA07106}">
      <dsp:nvSpPr>
        <dsp:cNvPr id="0" name=""/>
        <dsp:cNvSpPr/>
      </dsp:nvSpPr>
      <dsp:spPr>
        <a:xfrm rot="2700000">
          <a:off x="430569" y="2708130"/>
          <a:ext cx="1576967" cy="1576967"/>
        </a:xfrm>
        <a:prstGeom prst="teardrop">
          <a:avLst>
            <a:gd name="adj" fmla="val 1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F96B9F-C254-4D39-B6A1-B3C880AAADBD}">
      <dsp:nvSpPr>
        <dsp:cNvPr id="0" name=""/>
        <dsp:cNvSpPr/>
      </dsp:nvSpPr>
      <dsp:spPr>
        <a:xfrm>
          <a:off x="483372" y="2760879"/>
          <a:ext cx="1471360" cy="1471745"/>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t>Understand the domain and define the Business Problem</a:t>
          </a:r>
          <a:endParaRPr lang="en-US" sz="1200" kern="1200" dirty="0"/>
        </a:p>
      </dsp:txBody>
      <dsp:txXfrm>
        <a:off x="693067" y="2971168"/>
        <a:ext cx="1050805" cy="10511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DFAEF3-EB91-471D-B413-E4DA9093A678}">
      <dsp:nvSpPr>
        <dsp:cNvPr id="0" name=""/>
        <dsp:cNvSpPr/>
      </dsp:nvSpPr>
      <dsp:spPr>
        <a:xfrm>
          <a:off x="1188141" y="1931733"/>
          <a:ext cx="2318959" cy="1588235"/>
        </a:xfrm>
        <a:prstGeom prst="rightArrow">
          <a:avLst>
            <a:gd name="adj1" fmla="val 70000"/>
            <a:gd name="adj2" fmla="val 50000"/>
          </a:avLst>
        </a:prstGeom>
        <a:solidFill>
          <a:schemeClr val="accent4">
            <a:tint val="40000"/>
            <a:alpha val="90000"/>
            <a:hueOff val="0"/>
            <a:satOff val="0"/>
            <a:lumOff val="0"/>
            <a:alphaOff val="0"/>
          </a:schemeClr>
        </a:solidFill>
        <a:ln w="12700" cap="rnd" cmpd="sng" algn="ctr">
          <a:solidFill>
            <a:schemeClr val="accent4">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8100" tIns="9525" rIns="19050" bIns="9525" numCol="1" spcCol="1270" anchor="ctr" anchorCtr="0">
          <a:noAutofit/>
        </a:bodyPr>
        <a:lstStyle/>
        <a:p>
          <a:pPr lvl="0" algn="ctr" defTabSz="666750">
            <a:lnSpc>
              <a:spcPct val="90000"/>
            </a:lnSpc>
            <a:spcBef>
              <a:spcPct val="0"/>
            </a:spcBef>
            <a:spcAft>
              <a:spcPct val="35000"/>
            </a:spcAft>
          </a:pPr>
          <a:r>
            <a:rPr lang="en-US" sz="1500" kern="1200" dirty="0" smtClean="0"/>
            <a:t>&gt;50% NA </a:t>
          </a:r>
        </a:p>
      </dsp:txBody>
      <dsp:txXfrm>
        <a:off x="1767881" y="2169968"/>
        <a:ext cx="1183337" cy="1111765"/>
      </dsp:txXfrm>
    </dsp:sp>
    <dsp:sp modelId="{FB5E1AFA-D873-4530-B0C3-51B91AEB4C0C}">
      <dsp:nvSpPr>
        <dsp:cNvPr id="0" name=""/>
        <dsp:cNvSpPr/>
      </dsp:nvSpPr>
      <dsp:spPr>
        <a:xfrm>
          <a:off x="2846" y="1963603"/>
          <a:ext cx="1684097" cy="1420647"/>
        </a:xfrm>
        <a:prstGeom prst="ellipse">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2,65,292 X 77</a:t>
          </a:r>
          <a:endParaRPr lang="en-US" sz="1500" kern="1200" dirty="0"/>
        </a:p>
      </dsp:txBody>
      <dsp:txXfrm>
        <a:off x="249476" y="2171652"/>
        <a:ext cx="1190837" cy="1004549"/>
      </dsp:txXfrm>
    </dsp:sp>
    <dsp:sp modelId="{41620D6C-9D3B-4524-96A7-E4D4BAE62750}">
      <dsp:nvSpPr>
        <dsp:cNvPr id="0" name=""/>
        <dsp:cNvSpPr/>
      </dsp:nvSpPr>
      <dsp:spPr>
        <a:xfrm>
          <a:off x="3425193" y="1859875"/>
          <a:ext cx="3533778" cy="1752602"/>
        </a:xfrm>
        <a:prstGeom prst="rightArrow">
          <a:avLst>
            <a:gd name="adj1" fmla="val 70000"/>
            <a:gd name="adj2" fmla="val 50000"/>
          </a:avLst>
        </a:prstGeom>
        <a:solidFill>
          <a:schemeClr val="accent4">
            <a:tint val="40000"/>
            <a:alpha val="90000"/>
            <a:hueOff val="-247647"/>
            <a:satOff val="-14115"/>
            <a:lumOff val="-1171"/>
            <a:alphaOff val="0"/>
          </a:schemeClr>
        </a:solidFill>
        <a:ln w="12700" cap="rnd" cmpd="sng" algn="ctr">
          <a:solidFill>
            <a:schemeClr val="accent4">
              <a:tint val="40000"/>
              <a:alpha val="90000"/>
              <a:hueOff val="-247647"/>
              <a:satOff val="-14115"/>
              <a:lumOff val="-1171"/>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5560" tIns="8890" rIns="17780" bIns="8890" numCol="1" spcCol="1270" anchor="ctr" anchorCtr="0">
          <a:noAutofit/>
        </a:bodyPr>
        <a:lstStyle/>
        <a:p>
          <a:pPr lvl="0" algn="ctr" defTabSz="622300">
            <a:lnSpc>
              <a:spcPct val="90000"/>
            </a:lnSpc>
            <a:spcBef>
              <a:spcPct val="0"/>
            </a:spcBef>
            <a:spcAft>
              <a:spcPct val="35000"/>
            </a:spcAft>
          </a:pPr>
          <a:r>
            <a:rPr lang="en-US" sz="1400" kern="1200" dirty="0" smtClean="0"/>
            <a:t> dropped16% </a:t>
          </a:r>
        </a:p>
        <a:p>
          <a:pPr lvl="0" algn="ctr" defTabSz="622300">
            <a:lnSpc>
              <a:spcPct val="90000"/>
            </a:lnSpc>
            <a:spcBef>
              <a:spcPct val="0"/>
            </a:spcBef>
            <a:spcAft>
              <a:spcPct val="35000"/>
            </a:spcAft>
          </a:pPr>
          <a:r>
            <a:rPr lang="en-US" sz="1400" kern="1200" dirty="0" smtClean="0"/>
            <a:t>Rows with NA </a:t>
          </a:r>
        </a:p>
      </dsp:txBody>
      <dsp:txXfrm>
        <a:off x="4308638" y="2122765"/>
        <a:ext cx="2036923" cy="1226822"/>
      </dsp:txXfrm>
    </dsp:sp>
    <dsp:sp modelId="{972A9DF9-4FA8-44AA-A8CE-0DF8DA37AB11}">
      <dsp:nvSpPr>
        <dsp:cNvPr id="0" name=""/>
        <dsp:cNvSpPr/>
      </dsp:nvSpPr>
      <dsp:spPr>
        <a:xfrm>
          <a:off x="3017609" y="2044022"/>
          <a:ext cx="1658820" cy="1444218"/>
        </a:xfrm>
        <a:prstGeom prst="ellipse">
          <a:avLst/>
        </a:prstGeom>
        <a:gradFill rotWithShape="0">
          <a:gsLst>
            <a:gs pos="0">
              <a:schemeClr val="accent4">
                <a:hueOff val="-455917"/>
                <a:satOff val="-2303"/>
                <a:lumOff val="-3235"/>
                <a:alphaOff val="0"/>
                <a:tint val="96000"/>
                <a:lumMod val="100000"/>
              </a:schemeClr>
            </a:gs>
            <a:gs pos="78000">
              <a:schemeClr val="accent4">
                <a:hueOff val="-455917"/>
                <a:satOff val="-2303"/>
                <a:lumOff val="-3235"/>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2,65,292 </a:t>
          </a:r>
          <a:r>
            <a:rPr lang="en-US" sz="1500" kern="1200" dirty="0" smtClean="0"/>
            <a:t>X </a:t>
          </a:r>
          <a:r>
            <a:rPr lang="en-US" sz="1500" kern="1200" dirty="0" smtClean="0"/>
            <a:t>74</a:t>
          </a:r>
          <a:endParaRPr lang="en-US" sz="1500" kern="1200" dirty="0"/>
        </a:p>
      </dsp:txBody>
      <dsp:txXfrm>
        <a:off x="3260538" y="2255523"/>
        <a:ext cx="1172962" cy="1021216"/>
      </dsp:txXfrm>
    </dsp:sp>
    <dsp:sp modelId="{07C387E7-8401-4517-9451-98AD311AD447}">
      <dsp:nvSpPr>
        <dsp:cNvPr id="0" name=""/>
        <dsp:cNvSpPr/>
      </dsp:nvSpPr>
      <dsp:spPr>
        <a:xfrm>
          <a:off x="6851452" y="1780656"/>
          <a:ext cx="3084660" cy="1895050"/>
        </a:xfrm>
        <a:prstGeom prst="rightArrow">
          <a:avLst>
            <a:gd name="adj1" fmla="val 70000"/>
            <a:gd name="adj2" fmla="val 50000"/>
          </a:avLst>
        </a:prstGeom>
        <a:solidFill>
          <a:schemeClr val="accent4">
            <a:tint val="40000"/>
            <a:alpha val="90000"/>
            <a:hueOff val="-495293"/>
            <a:satOff val="-28229"/>
            <a:lumOff val="-2343"/>
            <a:alphaOff val="0"/>
          </a:schemeClr>
        </a:solidFill>
        <a:ln w="12700" cap="rnd" cmpd="sng" algn="ctr">
          <a:solidFill>
            <a:schemeClr val="accent4">
              <a:tint val="40000"/>
              <a:alpha val="90000"/>
              <a:hueOff val="-495293"/>
              <a:satOff val="-28229"/>
              <a:lumOff val="-2343"/>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8100" tIns="9525" rIns="19050" bIns="9525" numCol="1" spcCol="1270" anchor="ctr" anchorCtr="0">
          <a:noAutofit/>
        </a:bodyPr>
        <a:lstStyle/>
        <a:p>
          <a:pPr lvl="0" algn="ctr" defTabSz="666750">
            <a:lnSpc>
              <a:spcPct val="90000"/>
            </a:lnSpc>
            <a:spcBef>
              <a:spcPct val="0"/>
            </a:spcBef>
            <a:spcAft>
              <a:spcPct val="35000"/>
            </a:spcAft>
          </a:pPr>
          <a:r>
            <a:rPr lang="en-US" sz="1500" kern="1200" dirty="0" smtClean="0"/>
            <a:t>Removed columns which were Sparse</a:t>
          </a:r>
          <a:endParaRPr lang="en-US" sz="1500" kern="1200" dirty="0"/>
        </a:p>
      </dsp:txBody>
      <dsp:txXfrm>
        <a:off x="7622617" y="2064914"/>
        <a:ext cx="1650228" cy="1326535"/>
      </dsp:txXfrm>
    </dsp:sp>
    <dsp:sp modelId="{11BA6DFB-06A9-4090-95BD-C21B20A192F5}">
      <dsp:nvSpPr>
        <dsp:cNvPr id="0" name=""/>
        <dsp:cNvSpPr/>
      </dsp:nvSpPr>
      <dsp:spPr>
        <a:xfrm>
          <a:off x="6228206" y="1988586"/>
          <a:ext cx="1532884" cy="1433813"/>
        </a:xfrm>
        <a:prstGeom prst="ellipse">
          <a:avLst/>
        </a:prstGeom>
        <a:gradFill rotWithShape="0">
          <a:gsLst>
            <a:gs pos="0">
              <a:schemeClr val="accent4">
                <a:hueOff val="-911834"/>
                <a:satOff val="-4605"/>
                <a:lumOff val="-6470"/>
                <a:alphaOff val="0"/>
                <a:tint val="96000"/>
                <a:lumMod val="100000"/>
              </a:schemeClr>
            </a:gs>
            <a:gs pos="78000">
              <a:schemeClr val="accent4">
                <a:hueOff val="-911834"/>
                <a:satOff val="-4605"/>
                <a:lumOff val="-647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2,21,242 </a:t>
          </a:r>
          <a:r>
            <a:rPr lang="en-US" sz="1500" kern="1200" dirty="0" smtClean="0"/>
            <a:t>X </a:t>
          </a:r>
          <a:r>
            <a:rPr lang="en-US" sz="1500" kern="1200" dirty="0" smtClean="0"/>
            <a:t>74</a:t>
          </a:r>
          <a:endParaRPr lang="en-US" sz="1500" kern="1200" dirty="0"/>
        </a:p>
      </dsp:txBody>
      <dsp:txXfrm>
        <a:off x="6452692" y="2198563"/>
        <a:ext cx="1083912" cy="10138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6E324C-4296-4509-966F-DD91D3404952}">
      <dsp:nvSpPr>
        <dsp:cNvPr id="0" name=""/>
        <dsp:cNvSpPr/>
      </dsp:nvSpPr>
      <dsp:spPr>
        <a:xfrm rot="10800000">
          <a:off x="833394" y="127644"/>
          <a:ext cx="3977477" cy="578971"/>
        </a:xfrm>
        <a:prstGeom prst="homePlat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67216" tIns="76200" rIns="142240" bIns="76200" numCol="1" spcCol="1270" anchor="ctr" anchorCtr="0">
          <a:noAutofit/>
        </a:bodyPr>
        <a:lstStyle/>
        <a:p>
          <a:pPr lvl="0" algn="ctr" defTabSz="889000">
            <a:lnSpc>
              <a:spcPct val="90000"/>
            </a:lnSpc>
            <a:spcBef>
              <a:spcPct val="0"/>
            </a:spcBef>
            <a:spcAft>
              <a:spcPct val="35000"/>
            </a:spcAft>
          </a:pPr>
          <a:r>
            <a:rPr lang="en-US" sz="2000" kern="1200" dirty="0" smtClean="0"/>
            <a:t>BOXPLOTS</a:t>
          </a:r>
          <a:endParaRPr lang="en-US" sz="2000" kern="1200" dirty="0"/>
        </a:p>
      </dsp:txBody>
      <dsp:txXfrm rot="10800000">
        <a:off x="978137" y="127644"/>
        <a:ext cx="3832734" cy="578971"/>
      </dsp:txXfrm>
    </dsp:sp>
    <dsp:sp modelId="{44C6D481-8512-42F2-B910-34C234F4B9E7}">
      <dsp:nvSpPr>
        <dsp:cNvPr id="0" name=""/>
        <dsp:cNvSpPr/>
      </dsp:nvSpPr>
      <dsp:spPr>
        <a:xfrm>
          <a:off x="604988" y="759"/>
          <a:ext cx="832741" cy="832741"/>
        </a:xfrm>
        <a:prstGeom prst="ellipse">
          <a:avLst/>
        </a:prstGeom>
        <a:blipFill rotWithShape="0">
          <a:blip xmlns:r="http://schemas.openxmlformats.org/officeDocument/2006/relationships" r:embed="rId1"/>
          <a:stretch>
            <a:fillRect/>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D648F8F3-D47E-4E9D-864E-760978399EC5}">
      <dsp:nvSpPr>
        <dsp:cNvPr id="0" name=""/>
        <dsp:cNvSpPr/>
      </dsp:nvSpPr>
      <dsp:spPr>
        <a:xfrm rot="10800000">
          <a:off x="855058" y="1179053"/>
          <a:ext cx="3965591" cy="638796"/>
        </a:xfrm>
        <a:prstGeom prst="homePlat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67216" tIns="76200" rIns="142240" bIns="76200" numCol="1" spcCol="1270" anchor="ctr" anchorCtr="0">
          <a:noAutofit/>
        </a:bodyPr>
        <a:lstStyle/>
        <a:p>
          <a:pPr lvl="0" algn="ctr" defTabSz="889000">
            <a:lnSpc>
              <a:spcPct val="90000"/>
            </a:lnSpc>
            <a:spcBef>
              <a:spcPct val="0"/>
            </a:spcBef>
            <a:spcAft>
              <a:spcPct val="35000"/>
            </a:spcAft>
          </a:pPr>
          <a:r>
            <a:rPr lang="en-US" sz="2000" kern="1200" dirty="0" smtClean="0"/>
            <a:t>HISTOGRAMS</a:t>
          </a:r>
          <a:endParaRPr lang="en-US" sz="2000" kern="1200" dirty="0"/>
        </a:p>
      </dsp:txBody>
      <dsp:txXfrm rot="10800000">
        <a:off x="1014757" y="1179053"/>
        <a:ext cx="3805892" cy="638796"/>
      </dsp:txXfrm>
    </dsp:sp>
    <dsp:sp modelId="{8147EE15-DFAD-4E93-9E16-6C2F6357052B}">
      <dsp:nvSpPr>
        <dsp:cNvPr id="0" name=""/>
        <dsp:cNvSpPr/>
      </dsp:nvSpPr>
      <dsp:spPr>
        <a:xfrm>
          <a:off x="607960" y="1082080"/>
          <a:ext cx="832741" cy="832741"/>
        </a:xfrm>
        <a:prstGeom prst="ellipse">
          <a:avLst/>
        </a:prstGeom>
        <a:blipFill rotWithShape="0">
          <a:blip xmlns:r="http://schemas.openxmlformats.org/officeDocument/2006/relationships" r:embed="rId2"/>
          <a:stretch>
            <a:fillRect/>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9556A4A7-48BF-41C2-9347-816166847B0E}">
      <dsp:nvSpPr>
        <dsp:cNvPr id="0" name=""/>
        <dsp:cNvSpPr/>
      </dsp:nvSpPr>
      <dsp:spPr>
        <a:xfrm rot="10800000">
          <a:off x="706359" y="2244947"/>
          <a:ext cx="4146857" cy="669649"/>
        </a:xfrm>
        <a:prstGeom prst="homePlat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67216" tIns="76200" rIns="142240" bIns="76200" numCol="1" spcCol="1270" anchor="ctr" anchorCtr="0">
          <a:noAutofit/>
        </a:bodyPr>
        <a:lstStyle/>
        <a:p>
          <a:pPr lvl="0" algn="ctr" defTabSz="889000">
            <a:lnSpc>
              <a:spcPct val="90000"/>
            </a:lnSpc>
            <a:spcBef>
              <a:spcPct val="0"/>
            </a:spcBef>
            <a:spcAft>
              <a:spcPct val="35000"/>
            </a:spcAft>
          </a:pPr>
          <a:r>
            <a:rPr lang="en-US" sz="2000" kern="1200" dirty="0" smtClean="0"/>
            <a:t>CORRELATION</a:t>
          </a:r>
          <a:endParaRPr lang="en-US" sz="2000" kern="1200" dirty="0"/>
        </a:p>
      </dsp:txBody>
      <dsp:txXfrm rot="10800000">
        <a:off x="873771" y="2244947"/>
        <a:ext cx="3979445" cy="669649"/>
      </dsp:txXfrm>
    </dsp:sp>
    <dsp:sp modelId="{2631049C-AC34-4AD0-AA9C-B09518263A58}">
      <dsp:nvSpPr>
        <dsp:cNvPr id="0" name=""/>
        <dsp:cNvSpPr/>
      </dsp:nvSpPr>
      <dsp:spPr>
        <a:xfrm>
          <a:off x="562643" y="2163401"/>
          <a:ext cx="832741" cy="832741"/>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17000" r="-17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C33F2AEA-43EA-4ACD-9E1D-CA0F89EBAD63}">
      <dsp:nvSpPr>
        <dsp:cNvPr id="0" name=""/>
        <dsp:cNvSpPr/>
      </dsp:nvSpPr>
      <dsp:spPr>
        <a:xfrm rot="10800000">
          <a:off x="673567" y="3326269"/>
          <a:ext cx="4190580" cy="669649"/>
        </a:xfrm>
        <a:prstGeom prst="homePlat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67216" tIns="76200" rIns="142240" bIns="76200" numCol="1" spcCol="1270" anchor="ctr" anchorCtr="0">
          <a:noAutofit/>
        </a:bodyPr>
        <a:lstStyle/>
        <a:p>
          <a:pPr lvl="0" algn="ctr" defTabSz="889000">
            <a:lnSpc>
              <a:spcPct val="90000"/>
            </a:lnSpc>
            <a:spcBef>
              <a:spcPct val="0"/>
            </a:spcBef>
            <a:spcAft>
              <a:spcPct val="35000"/>
            </a:spcAft>
          </a:pPr>
          <a:r>
            <a:rPr lang="en-US" sz="2000" kern="1200" dirty="0" smtClean="0"/>
            <a:t>FEATURE ENGINEERING</a:t>
          </a:r>
          <a:endParaRPr lang="en-US" sz="2000" kern="1200" dirty="0"/>
        </a:p>
      </dsp:txBody>
      <dsp:txXfrm rot="10800000">
        <a:off x="840979" y="3326269"/>
        <a:ext cx="4023168" cy="669649"/>
      </dsp:txXfrm>
    </dsp:sp>
    <dsp:sp modelId="{B3CF8846-6DB8-4781-8F36-B3BDB5E5416B}">
      <dsp:nvSpPr>
        <dsp:cNvPr id="0" name=""/>
        <dsp:cNvSpPr/>
      </dsp:nvSpPr>
      <dsp:spPr>
        <a:xfrm>
          <a:off x="551713" y="3244722"/>
          <a:ext cx="832741" cy="832741"/>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1000" b="-1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AB728A-3C96-4EFF-97FD-605F628035CD}">
      <dsp:nvSpPr>
        <dsp:cNvPr id="0" name=""/>
        <dsp:cNvSpPr/>
      </dsp:nvSpPr>
      <dsp:spPr>
        <a:xfrm>
          <a:off x="4521967" y="3522302"/>
          <a:ext cx="600853" cy="91440"/>
        </a:xfrm>
        <a:custGeom>
          <a:avLst/>
          <a:gdLst/>
          <a:ahLst/>
          <a:cxnLst/>
          <a:rect l="0" t="0" r="0" b="0"/>
          <a:pathLst>
            <a:path>
              <a:moveTo>
                <a:pt x="0" y="45720"/>
              </a:moveTo>
              <a:lnTo>
                <a:pt x="600853" y="45720"/>
              </a:lnTo>
            </a:path>
          </a:pathLst>
        </a:custGeom>
        <a:noFill/>
        <a:ln w="19050"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807372" y="3553000"/>
        <a:ext cx="30042" cy="30042"/>
      </dsp:txXfrm>
    </dsp:sp>
    <dsp:sp modelId="{A221A31A-2714-4C75-A6FE-3353E7BBC20A}">
      <dsp:nvSpPr>
        <dsp:cNvPr id="0" name=""/>
        <dsp:cNvSpPr/>
      </dsp:nvSpPr>
      <dsp:spPr>
        <a:xfrm>
          <a:off x="916848" y="2709333"/>
          <a:ext cx="600853" cy="858688"/>
        </a:xfrm>
        <a:custGeom>
          <a:avLst/>
          <a:gdLst/>
          <a:ahLst/>
          <a:cxnLst/>
          <a:rect l="0" t="0" r="0" b="0"/>
          <a:pathLst>
            <a:path>
              <a:moveTo>
                <a:pt x="0" y="0"/>
              </a:moveTo>
              <a:lnTo>
                <a:pt x="300426" y="0"/>
              </a:lnTo>
              <a:lnTo>
                <a:pt x="300426" y="858688"/>
              </a:lnTo>
              <a:lnTo>
                <a:pt x="600853" y="858688"/>
              </a:lnTo>
            </a:path>
          </a:pathLst>
        </a:cu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191074" y="3112477"/>
        <a:ext cx="52401" cy="52401"/>
      </dsp:txXfrm>
    </dsp:sp>
    <dsp:sp modelId="{05DE15BF-C84C-4866-BB07-B8B5DF4C0664}">
      <dsp:nvSpPr>
        <dsp:cNvPr id="0" name=""/>
        <dsp:cNvSpPr/>
      </dsp:nvSpPr>
      <dsp:spPr>
        <a:xfrm>
          <a:off x="4521967" y="1850644"/>
          <a:ext cx="600853" cy="572459"/>
        </a:xfrm>
        <a:custGeom>
          <a:avLst/>
          <a:gdLst/>
          <a:ahLst/>
          <a:cxnLst/>
          <a:rect l="0" t="0" r="0" b="0"/>
          <a:pathLst>
            <a:path>
              <a:moveTo>
                <a:pt x="0" y="0"/>
              </a:moveTo>
              <a:lnTo>
                <a:pt x="300426" y="0"/>
              </a:lnTo>
              <a:lnTo>
                <a:pt x="300426" y="572459"/>
              </a:lnTo>
              <a:lnTo>
                <a:pt x="600853" y="572459"/>
              </a:lnTo>
            </a:path>
          </a:pathLst>
        </a:custGeom>
        <a:noFill/>
        <a:ln w="19050"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801646" y="2116126"/>
        <a:ext cx="41494" cy="41494"/>
      </dsp:txXfrm>
    </dsp:sp>
    <dsp:sp modelId="{EE70E276-FF54-4E74-869C-D0C3A360A772}">
      <dsp:nvSpPr>
        <dsp:cNvPr id="0" name=""/>
        <dsp:cNvSpPr/>
      </dsp:nvSpPr>
      <dsp:spPr>
        <a:xfrm>
          <a:off x="4521967" y="1278185"/>
          <a:ext cx="600853" cy="572459"/>
        </a:xfrm>
        <a:custGeom>
          <a:avLst/>
          <a:gdLst/>
          <a:ahLst/>
          <a:cxnLst/>
          <a:rect l="0" t="0" r="0" b="0"/>
          <a:pathLst>
            <a:path>
              <a:moveTo>
                <a:pt x="0" y="572459"/>
              </a:moveTo>
              <a:lnTo>
                <a:pt x="300426" y="572459"/>
              </a:lnTo>
              <a:lnTo>
                <a:pt x="300426" y="0"/>
              </a:lnTo>
              <a:lnTo>
                <a:pt x="600853" y="0"/>
              </a:lnTo>
            </a:path>
          </a:pathLst>
        </a:custGeom>
        <a:noFill/>
        <a:ln w="19050"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801646" y="1543667"/>
        <a:ext cx="41494" cy="41494"/>
      </dsp:txXfrm>
    </dsp:sp>
    <dsp:sp modelId="{BF216CF7-4A36-405B-8B50-8A933AC1CA53}">
      <dsp:nvSpPr>
        <dsp:cNvPr id="0" name=""/>
        <dsp:cNvSpPr/>
      </dsp:nvSpPr>
      <dsp:spPr>
        <a:xfrm>
          <a:off x="916848" y="1850644"/>
          <a:ext cx="600853" cy="858688"/>
        </a:xfrm>
        <a:custGeom>
          <a:avLst/>
          <a:gdLst/>
          <a:ahLst/>
          <a:cxnLst/>
          <a:rect l="0" t="0" r="0" b="0"/>
          <a:pathLst>
            <a:path>
              <a:moveTo>
                <a:pt x="0" y="858688"/>
              </a:moveTo>
              <a:lnTo>
                <a:pt x="300426" y="858688"/>
              </a:lnTo>
              <a:lnTo>
                <a:pt x="300426" y="0"/>
              </a:lnTo>
              <a:lnTo>
                <a:pt x="600853" y="0"/>
              </a:lnTo>
            </a:path>
          </a:pathLst>
        </a:cu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191074" y="2253788"/>
        <a:ext cx="52401" cy="52401"/>
      </dsp:txXfrm>
    </dsp:sp>
    <dsp:sp modelId="{F9D1395F-063A-4331-9DE9-A281BC763D79}">
      <dsp:nvSpPr>
        <dsp:cNvPr id="0" name=""/>
        <dsp:cNvSpPr/>
      </dsp:nvSpPr>
      <dsp:spPr>
        <a:xfrm rot="16200000">
          <a:off x="-1951473" y="2251366"/>
          <a:ext cx="4820708" cy="915934"/>
        </a:xfrm>
        <a:prstGeom prst="rect">
          <a:avLst/>
        </a:prstGeom>
        <a:solidFill>
          <a:schemeClr val="tx2">
            <a:lumMod val="60000"/>
            <a:lum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lvl="0" algn="ctr" defTabSz="2755900">
            <a:lnSpc>
              <a:spcPct val="90000"/>
            </a:lnSpc>
            <a:spcBef>
              <a:spcPct val="0"/>
            </a:spcBef>
            <a:spcAft>
              <a:spcPct val="35000"/>
            </a:spcAft>
          </a:pPr>
          <a:r>
            <a:rPr lang="en-US" sz="6200" kern="1200" dirty="0" smtClean="0"/>
            <a:t>DATA</a:t>
          </a:r>
          <a:endParaRPr lang="en-US" sz="6200" kern="1200" dirty="0"/>
        </a:p>
      </dsp:txBody>
      <dsp:txXfrm>
        <a:off x="-1951473" y="2251366"/>
        <a:ext cx="4820708" cy="915934"/>
      </dsp:txXfrm>
    </dsp:sp>
    <dsp:sp modelId="{A6A31D77-3549-41BC-94CD-2AC70E0B0459}">
      <dsp:nvSpPr>
        <dsp:cNvPr id="0" name=""/>
        <dsp:cNvSpPr/>
      </dsp:nvSpPr>
      <dsp:spPr>
        <a:xfrm>
          <a:off x="1517701" y="1392677"/>
          <a:ext cx="3004265" cy="915934"/>
        </a:xfrm>
        <a:prstGeom prst="rect">
          <a:avLst/>
        </a:prstGeom>
        <a:solidFill>
          <a:schemeClr val="accent1">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2014-2015 Academic Year</a:t>
          </a:r>
          <a:endParaRPr lang="en-US" sz="3200" kern="1200" dirty="0"/>
        </a:p>
      </dsp:txBody>
      <dsp:txXfrm>
        <a:off x="1517701" y="1392677"/>
        <a:ext cx="3004265" cy="915934"/>
      </dsp:txXfrm>
    </dsp:sp>
    <dsp:sp modelId="{312EE720-3884-403A-BB87-F70003CA7594}">
      <dsp:nvSpPr>
        <dsp:cNvPr id="0" name=""/>
        <dsp:cNvSpPr/>
      </dsp:nvSpPr>
      <dsp:spPr>
        <a:xfrm>
          <a:off x="5122820" y="820218"/>
          <a:ext cx="3004265" cy="915934"/>
        </a:xfrm>
        <a:prstGeom prst="rect">
          <a:avLst/>
        </a:prstGeom>
        <a:solidFill>
          <a:schemeClr val="accent4">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70% Train</a:t>
          </a:r>
          <a:endParaRPr lang="en-US" sz="3200" kern="1200" dirty="0"/>
        </a:p>
      </dsp:txBody>
      <dsp:txXfrm>
        <a:off x="5122820" y="820218"/>
        <a:ext cx="3004265" cy="915934"/>
      </dsp:txXfrm>
    </dsp:sp>
    <dsp:sp modelId="{949B71B7-05FA-4EBB-BD07-C56B4665592F}">
      <dsp:nvSpPr>
        <dsp:cNvPr id="0" name=""/>
        <dsp:cNvSpPr/>
      </dsp:nvSpPr>
      <dsp:spPr>
        <a:xfrm>
          <a:off x="5122820" y="1965136"/>
          <a:ext cx="3004265" cy="915934"/>
        </a:xfrm>
        <a:prstGeom prst="rect">
          <a:avLst/>
        </a:prstGeom>
        <a:solidFill>
          <a:schemeClr val="accent4">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30% Test</a:t>
          </a:r>
          <a:endParaRPr lang="en-US" sz="3200" kern="1200" dirty="0"/>
        </a:p>
      </dsp:txBody>
      <dsp:txXfrm>
        <a:off x="5122820" y="1965136"/>
        <a:ext cx="3004265" cy="915934"/>
      </dsp:txXfrm>
    </dsp:sp>
    <dsp:sp modelId="{79F538B5-C6A4-417E-8505-04B5EC9BE25B}">
      <dsp:nvSpPr>
        <dsp:cNvPr id="0" name=""/>
        <dsp:cNvSpPr/>
      </dsp:nvSpPr>
      <dsp:spPr>
        <a:xfrm>
          <a:off x="1517701" y="3110054"/>
          <a:ext cx="3004265" cy="915934"/>
        </a:xfrm>
        <a:prstGeom prst="rect">
          <a:avLst/>
        </a:prstGeom>
        <a:solidFill>
          <a:schemeClr val="accent1">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2015-2016 Academic Year</a:t>
          </a:r>
          <a:endParaRPr lang="en-US" sz="3200" kern="1200" dirty="0"/>
        </a:p>
      </dsp:txBody>
      <dsp:txXfrm>
        <a:off x="1517701" y="3110054"/>
        <a:ext cx="3004265" cy="915934"/>
      </dsp:txXfrm>
    </dsp:sp>
    <dsp:sp modelId="{E6D5C894-2DFC-499B-89DE-A84AF7569462}">
      <dsp:nvSpPr>
        <dsp:cNvPr id="0" name=""/>
        <dsp:cNvSpPr/>
      </dsp:nvSpPr>
      <dsp:spPr>
        <a:xfrm>
          <a:off x="5122820" y="3110054"/>
          <a:ext cx="3004265" cy="915934"/>
        </a:xfrm>
        <a:prstGeom prst="rect">
          <a:avLst/>
        </a:prstGeom>
        <a:solidFill>
          <a:schemeClr val="accent4">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Out of Validation data</a:t>
          </a:r>
          <a:endParaRPr lang="en-US" sz="3200" kern="1200" dirty="0"/>
        </a:p>
      </dsp:txBody>
      <dsp:txXfrm>
        <a:off x="5122820" y="3110054"/>
        <a:ext cx="3004265" cy="9159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874F3F-0939-4D87-AA8C-FF8EA7002291}">
      <dsp:nvSpPr>
        <dsp:cNvPr id="0" name=""/>
        <dsp:cNvSpPr/>
      </dsp:nvSpPr>
      <dsp:spPr>
        <a:xfrm rot="5400000">
          <a:off x="2073806" y="934042"/>
          <a:ext cx="820292" cy="933873"/>
        </a:xfrm>
        <a:prstGeom prst="bentUpArrow">
          <a:avLst>
            <a:gd name="adj1" fmla="val 32840"/>
            <a:gd name="adj2" fmla="val 25000"/>
            <a:gd name="adj3" fmla="val 35780"/>
          </a:avLst>
        </a:prstGeom>
        <a:solidFill>
          <a:schemeClr val="accent2">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AEAEBCC-35E2-47B2-B1E8-CB4816426B8B}">
      <dsp:nvSpPr>
        <dsp:cNvPr id="0" name=""/>
        <dsp:cNvSpPr/>
      </dsp:nvSpPr>
      <dsp:spPr>
        <a:xfrm>
          <a:off x="1070691" y="24731"/>
          <a:ext cx="2952465" cy="966577"/>
        </a:xfrm>
        <a:prstGeom prst="roundRect">
          <a:avLst>
            <a:gd name="adj" fmla="val 1667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At first level, a MLR model was built with all the variables to arrive at baseline values</a:t>
          </a:r>
          <a:endParaRPr lang="en-US" sz="1500" kern="1200" dirty="0"/>
        </a:p>
      </dsp:txBody>
      <dsp:txXfrm>
        <a:off x="1117884" y="71924"/>
        <a:ext cx="2858079" cy="872191"/>
      </dsp:txXfrm>
    </dsp:sp>
    <dsp:sp modelId="{8D3FBA21-5BFA-4824-A446-53672F19A441}">
      <dsp:nvSpPr>
        <dsp:cNvPr id="0" name=""/>
        <dsp:cNvSpPr/>
      </dsp:nvSpPr>
      <dsp:spPr>
        <a:xfrm>
          <a:off x="3237368" y="116917"/>
          <a:ext cx="1004327" cy="781230"/>
        </a:xfrm>
        <a:prstGeom prst="rect">
          <a:avLst/>
        </a:prstGeom>
        <a:noFill/>
        <a:ln>
          <a:noFill/>
        </a:ln>
        <a:effectLst/>
      </dsp:spPr>
      <dsp:style>
        <a:lnRef idx="0">
          <a:scrgbClr r="0" g="0" b="0"/>
        </a:lnRef>
        <a:fillRef idx="0">
          <a:scrgbClr r="0" g="0" b="0"/>
        </a:fillRef>
        <a:effectRef idx="0">
          <a:scrgbClr r="0" g="0" b="0"/>
        </a:effectRef>
        <a:fontRef idx="minor"/>
      </dsp:style>
    </dsp:sp>
    <dsp:sp modelId="{4119F077-AD55-4153-8EA4-B760C07D61AD}">
      <dsp:nvSpPr>
        <dsp:cNvPr id="0" name=""/>
        <dsp:cNvSpPr/>
      </dsp:nvSpPr>
      <dsp:spPr>
        <a:xfrm rot="5400000">
          <a:off x="3547461" y="2029277"/>
          <a:ext cx="820292" cy="933873"/>
        </a:xfrm>
        <a:prstGeom prst="bentUpArrow">
          <a:avLst>
            <a:gd name="adj1" fmla="val 32840"/>
            <a:gd name="adj2" fmla="val 25000"/>
            <a:gd name="adj3" fmla="val 35780"/>
          </a:avLst>
        </a:prstGeom>
        <a:blipFill rotWithShape="0">
          <a:blip xmlns:r="http://schemas.openxmlformats.org/officeDocument/2006/relationships" r:embed="rId1"/>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B8A50B-C326-4EC8-925B-6F17FC1FA96E}">
      <dsp:nvSpPr>
        <dsp:cNvPr id="0" name=""/>
        <dsp:cNvSpPr/>
      </dsp:nvSpPr>
      <dsp:spPr>
        <a:xfrm>
          <a:off x="2882179" y="1110517"/>
          <a:ext cx="2855609" cy="966577"/>
        </a:xfrm>
        <a:prstGeom prst="roundRect">
          <a:avLst>
            <a:gd name="adj" fmla="val 1667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MLR model with significant variables were retained (p&lt;0.05)</a:t>
          </a:r>
          <a:endParaRPr lang="en-US" sz="1500" kern="1200" dirty="0"/>
        </a:p>
      </dsp:txBody>
      <dsp:txXfrm>
        <a:off x="2929372" y="1157710"/>
        <a:ext cx="2761223" cy="872191"/>
      </dsp:txXfrm>
    </dsp:sp>
    <dsp:sp modelId="{130E5BC3-C9F8-4481-B2B4-02D015668156}">
      <dsp:nvSpPr>
        <dsp:cNvPr id="0" name=""/>
        <dsp:cNvSpPr/>
      </dsp:nvSpPr>
      <dsp:spPr>
        <a:xfrm>
          <a:off x="5403767" y="533852"/>
          <a:ext cx="1004327" cy="781230"/>
        </a:xfrm>
        <a:prstGeom prst="rect">
          <a:avLst/>
        </a:prstGeom>
        <a:noFill/>
        <a:ln>
          <a:noFill/>
        </a:ln>
        <a:effectLst/>
      </dsp:spPr>
      <dsp:style>
        <a:lnRef idx="0">
          <a:scrgbClr r="0" g="0" b="0"/>
        </a:lnRef>
        <a:fillRef idx="0">
          <a:scrgbClr r="0" g="0" b="0"/>
        </a:fillRef>
        <a:effectRef idx="0">
          <a:scrgbClr r="0" g="0" b="0"/>
        </a:effectRef>
        <a:fontRef idx="minor"/>
      </dsp:style>
    </dsp:sp>
    <dsp:sp modelId="{297F344E-C6DB-427B-A177-BA8049266512}">
      <dsp:nvSpPr>
        <dsp:cNvPr id="0" name=""/>
        <dsp:cNvSpPr/>
      </dsp:nvSpPr>
      <dsp:spPr>
        <a:xfrm rot="5400000">
          <a:off x="5183763" y="3105613"/>
          <a:ext cx="820292" cy="933873"/>
        </a:xfrm>
        <a:prstGeom prst="bentUpArrow">
          <a:avLst>
            <a:gd name="adj1" fmla="val 32840"/>
            <a:gd name="adj2" fmla="val 25000"/>
            <a:gd name="adj3" fmla="val 35780"/>
          </a:avLst>
        </a:prstGeom>
        <a:solidFill>
          <a:schemeClr val="accent2">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CC7BB9F-257B-4C44-BAA9-60CAE83D1D25}">
      <dsp:nvSpPr>
        <dsp:cNvPr id="0" name=""/>
        <dsp:cNvSpPr/>
      </dsp:nvSpPr>
      <dsp:spPr>
        <a:xfrm>
          <a:off x="4420335" y="2164144"/>
          <a:ext cx="3084049" cy="966577"/>
        </a:xfrm>
        <a:prstGeom prst="roundRect">
          <a:avLst>
            <a:gd name="adj" fmla="val 1667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Suspecting non-linearity, polynomial regression model was also built</a:t>
          </a:r>
          <a:endParaRPr lang="en-US" sz="1500" kern="1200" dirty="0"/>
        </a:p>
      </dsp:txBody>
      <dsp:txXfrm>
        <a:off x="4467528" y="2211337"/>
        <a:ext cx="2989663" cy="872191"/>
      </dsp:txXfrm>
    </dsp:sp>
    <dsp:sp modelId="{16CF607E-266E-445D-BD71-166ED0328727}">
      <dsp:nvSpPr>
        <dsp:cNvPr id="0" name=""/>
        <dsp:cNvSpPr/>
      </dsp:nvSpPr>
      <dsp:spPr>
        <a:xfrm>
          <a:off x="6347324" y="2288488"/>
          <a:ext cx="1004327" cy="781230"/>
        </a:xfrm>
        <a:prstGeom prst="rect">
          <a:avLst/>
        </a:prstGeom>
        <a:noFill/>
        <a:ln>
          <a:noFill/>
        </a:ln>
        <a:effectLst/>
      </dsp:spPr>
      <dsp:style>
        <a:lnRef idx="0">
          <a:scrgbClr r="0" g="0" b="0"/>
        </a:lnRef>
        <a:fillRef idx="0">
          <a:scrgbClr r="0" g="0" b="0"/>
        </a:fillRef>
        <a:effectRef idx="0">
          <a:scrgbClr r="0" g="0" b="0"/>
        </a:effectRef>
        <a:fontRef idx="minor"/>
      </dsp:style>
    </dsp:sp>
    <dsp:sp modelId="{BACBBE6E-674C-4F3D-83DA-2BD9CE6AFFFC}">
      <dsp:nvSpPr>
        <dsp:cNvPr id="0" name=""/>
        <dsp:cNvSpPr/>
      </dsp:nvSpPr>
      <dsp:spPr>
        <a:xfrm>
          <a:off x="5990651" y="3266014"/>
          <a:ext cx="3247740" cy="966577"/>
        </a:xfrm>
        <a:prstGeom prst="roundRect">
          <a:avLst>
            <a:gd name="adj" fmla="val 1667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Finally, RF model was also built </a:t>
          </a:r>
          <a:endParaRPr lang="en-US" sz="1500" kern="1200" dirty="0"/>
        </a:p>
      </dsp:txBody>
      <dsp:txXfrm>
        <a:off x="6037844" y="3313207"/>
        <a:ext cx="3153354" cy="87219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E9AEA2-E515-40B0-A0DC-670D4B4DDFE3}">
      <dsp:nvSpPr>
        <dsp:cNvPr id="0" name=""/>
        <dsp:cNvSpPr/>
      </dsp:nvSpPr>
      <dsp:spPr>
        <a:xfrm>
          <a:off x="0" y="0"/>
          <a:ext cx="8492424" cy="1587964"/>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kern="1200" dirty="0" smtClean="0"/>
            <a:t>With outliers removed</a:t>
          </a:r>
          <a:endParaRPr lang="en-US" sz="4000" kern="1200" dirty="0"/>
        </a:p>
      </dsp:txBody>
      <dsp:txXfrm>
        <a:off x="0" y="0"/>
        <a:ext cx="8492424" cy="1587964"/>
      </dsp:txXfrm>
    </dsp:sp>
    <dsp:sp modelId="{D7690100-E6B0-482A-9033-821267F97C61}">
      <dsp:nvSpPr>
        <dsp:cNvPr id="0" name=""/>
        <dsp:cNvSpPr/>
      </dsp:nvSpPr>
      <dsp:spPr>
        <a:xfrm>
          <a:off x="3775" y="1587964"/>
          <a:ext cx="1648309" cy="3334726"/>
        </a:xfrm>
        <a:prstGeom prst="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Linearity:</a:t>
          </a:r>
          <a:r>
            <a:rPr lang="en-US" sz="1400" kern="1200" dirty="0" smtClean="0"/>
            <a:t> Most of the variables have either negative or positive correlation so we are assuming linearity</a:t>
          </a:r>
          <a:endParaRPr lang="en-US" sz="2100" kern="1200" dirty="0"/>
        </a:p>
      </dsp:txBody>
      <dsp:txXfrm>
        <a:off x="3775" y="1587964"/>
        <a:ext cx="1648309" cy="3334726"/>
      </dsp:txXfrm>
    </dsp:sp>
    <dsp:sp modelId="{FA2BCC13-9CFB-4816-9E6E-AD157057CAA4}">
      <dsp:nvSpPr>
        <dsp:cNvPr id="0" name=""/>
        <dsp:cNvSpPr/>
      </dsp:nvSpPr>
      <dsp:spPr>
        <a:xfrm>
          <a:off x="1652085" y="1587964"/>
          <a:ext cx="1648309" cy="3334726"/>
        </a:xfrm>
        <a:prstGeom prst="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Auto-Correlation: </a:t>
          </a:r>
          <a:r>
            <a:rPr lang="en-US" sz="1400" kern="1200" dirty="0" smtClean="0"/>
            <a:t>From Durbin-Watson test d=2.004, which confirms no auto-correlation present in residuals</a:t>
          </a:r>
          <a:endParaRPr lang="en-US" sz="2100" kern="1200" dirty="0"/>
        </a:p>
      </dsp:txBody>
      <dsp:txXfrm>
        <a:off x="1652085" y="1587964"/>
        <a:ext cx="1648309" cy="3334726"/>
      </dsp:txXfrm>
    </dsp:sp>
    <dsp:sp modelId="{74BE9635-9C36-4BE6-9825-9365B33557C9}">
      <dsp:nvSpPr>
        <dsp:cNvPr id="0" name=""/>
        <dsp:cNvSpPr/>
      </dsp:nvSpPr>
      <dsp:spPr>
        <a:xfrm>
          <a:off x="3300395" y="1587964"/>
          <a:ext cx="1648309" cy="3334726"/>
        </a:xfrm>
        <a:prstGeom prst="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Homoscedasticity: </a:t>
          </a:r>
          <a:r>
            <a:rPr lang="en-US" sz="1400" kern="1200" dirty="0" smtClean="0"/>
            <a:t>Residual vs. Fitted graph is additive in nature which confirms homoscedasticity</a:t>
          </a:r>
          <a:endParaRPr lang="en-US" sz="2100" kern="1200" dirty="0"/>
        </a:p>
      </dsp:txBody>
      <dsp:txXfrm>
        <a:off x="3300395" y="1587964"/>
        <a:ext cx="1648309" cy="3334726"/>
      </dsp:txXfrm>
    </dsp:sp>
    <dsp:sp modelId="{BDDCC0E6-402C-4B98-8FA4-53E5E163BC94}">
      <dsp:nvSpPr>
        <dsp:cNvPr id="0" name=""/>
        <dsp:cNvSpPr/>
      </dsp:nvSpPr>
      <dsp:spPr>
        <a:xfrm>
          <a:off x="4948705" y="1587964"/>
          <a:ext cx="1891633" cy="3334726"/>
        </a:xfrm>
        <a:prstGeom prst="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Multi-Collinearity: </a:t>
          </a:r>
          <a:r>
            <a:rPr lang="en-US" sz="1400" kern="1200" dirty="0" smtClean="0"/>
            <a:t>There are 7 variables whose VIF value is above 5, so we went with L1 and L2 regularization to nullify this effect.</a:t>
          </a:r>
          <a:endParaRPr lang="en-US" sz="2100" kern="1200" dirty="0"/>
        </a:p>
      </dsp:txBody>
      <dsp:txXfrm>
        <a:off x="4948705" y="1587964"/>
        <a:ext cx="1891633" cy="3334726"/>
      </dsp:txXfrm>
    </dsp:sp>
    <dsp:sp modelId="{083956B7-FD84-443F-ABCF-60D6C92BB431}">
      <dsp:nvSpPr>
        <dsp:cNvPr id="0" name=""/>
        <dsp:cNvSpPr/>
      </dsp:nvSpPr>
      <dsp:spPr>
        <a:xfrm>
          <a:off x="6840338" y="1587964"/>
          <a:ext cx="1648309" cy="3334726"/>
        </a:xfrm>
        <a:prstGeom prst="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Normality: </a:t>
          </a:r>
          <a:r>
            <a:rPr lang="en-US" sz="1400" kern="1200" dirty="0" smtClean="0"/>
            <a:t>From normality test, we find that the residuals are not normally distributed which suggests that there are a </a:t>
          </a:r>
          <a:r>
            <a:rPr lang="en-US" sz="1400" b="0" i="0" kern="1200" dirty="0" smtClean="0"/>
            <a:t>few unusual data points which must be studied closely to make a better model</a:t>
          </a:r>
          <a:endParaRPr lang="en-US" sz="2100" kern="1200" dirty="0"/>
        </a:p>
      </dsp:txBody>
      <dsp:txXfrm>
        <a:off x="6840338" y="1587964"/>
        <a:ext cx="1648309" cy="3334726"/>
      </dsp:txXfrm>
    </dsp:sp>
    <dsp:sp modelId="{BA30A2EA-9ABF-4765-9AC6-855849C031F3}">
      <dsp:nvSpPr>
        <dsp:cNvPr id="0" name=""/>
        <dsp:cNvSpPr/>
      </dsp:nvSpPr>
      <dsp:spPr>
        <a:xfrm>
          <a:off x="0" y="4922690"/>
          <a:ext cx="8492424" cy="370525"/>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E9AEA2-E515-40B0-A0DC-670D4B4DDFE3}">
      <dsp:nvSpPr>
        <dsp:cNvPr id="0" name=""/>
        <dsp:cNvSpPr/>
      </dsp:nvSpPr>
      <dsp:spPr>
        <a:xfrm>
          <a:off x="0" y="0"/>
          <a:ext cx="8479545" cy="1587964"/>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kern="1200" dirty="0" smtClean="0"/>
            <a:t>With outliers capped</a:t>
          </a:r>
          <a:endParaRPr lang="en-US" sz="4000" kern="1200" dirty="0"/>
        </a:p>
      </dsp:txBody>
      <dsp:txXfrm>
        <a:off x="0" y="0"/>
        <a:ext cx="8479545" cy="1587964"/>
      </dsp:txXfrm>
    </dsp:sp>
    <dsp:sp modelId="{D7690100-E6B0-482A-9033-821267F97C61}">
      <dsp:nvSpPr>
        <dsp:cNvPr id="0" name=""/>
        <dsp:cNvSpPr/>
      </dsp:nvSpPr>
      <dsp:spPr>
        <a:xfrm>
          <a:off x="3769" y="1587964"/>
          <a:ext cx="1645810" cy="3334726"/>
        </a:xfrm>
        <a:prstGeom prst="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Linearity:</a:t>
          </a:r>
          <a:r>
            <a:rPr lang="en-US" sz="1400" kern="1200" dirty="0" smtClean="0"/>
            <a:t> Most of the variables have either negative or positive correlation so we are assuming linearity</a:t>
          </a:r>
          <a:endParaRPr lang="en-US" sz="2100" kern="1200" dirty="0"/>
        </a:p>
      </dsp:txBody>
      <dsp:txXfrm>
        <a:off x="3769" y="1587964"/>
        <a:ext cx="1645810" cy="3334726"/>
      </dsp:txXfrm>
    </dsp:sp>
    <dsp:sp modelId="{FA2BCC13-9CFB-4816-9E6E-AD157057CAA4}">
      <dsp:nvSpPr>
        <dsp:cNvPr id="0" name=""/>
        <dsp:cNvSpPr/>
      </dsp:nvSpPr>
      <dsp:spPr>
        <a:xfrm>
          <a:off x="1649580" y="1587964"/>
          <a:ext cx="1645810" cy="3334726"/>
        </a:xfrm>
        <a:prstGeom prst="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Auto-Correlation: </a:t>
          </a:r>
          <a:r>
            <a:rPr lang="en-US" sz="1400" kern="1200" dirty="0" smtClean="0"/>
            <a:t>From Durbin-Watson test d=1.996, which confirms no auto-correlation present in residuals</a:t>
          </a:r>
          <a:endParaRPr lang="en-US" sz="2100" kern="1200" dirty="0"/>
        </a:p>
      </dsp:txBody>
      <dsp:txXfrm>
        <a:off x="1649580" y="1587964"/>
        <a:ext cx="1645810" cy="3334726"/>
      </dsp:txXfrm>
    </dsp:sp>
    <dsp:sp modelId="{74BE9635-9C36-4BE6-9825-9365B33557C9}">
      <dsp:nvSpPr>
        <dsp:cNvPr id="0" name=""/>
        <dsp:cNvSpPr/>
      </dsp:nvSpPr>
      <dsp:spPr>
        <a:xfrm>
          <a:off x="3295390" y="1587964"/>
          <a:ext cx="1645810" cy="3334726"/>
        </a:xfrm>
        <a:prstGeom prst="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Homoscedasticity: </a:t>
          </a:r>
          <a:r>
            <a:rPr lang="en-US" sz="1400" kern="1200" dirty="0" smtClean="0"/>
            <a:t>Residual vs. Fitted graph is additive in nature which confirms homoscedasticity</a:t>
          </a:r>
          <a:endParaRPr lang="en-US" sz="2100" kern="1200" dirty="0"/>
        </a:p>
      </dsp:txBody>
      <dsp:txXfrm>
        <a:off x="3295390" y="1587964"/>
        <a:ext cx="1645810" cy="3334726"/>
      </dsp:txXfrm>
    </dsp:sp>
    <dsp:sp modelId="{BDDCC0E6-402C-4B98-8FA4-53E5E163BC94}">
      <dsp:nvSpPr>
        <dsp:cNvPr id="0" name=""/>
        <dsp:cNvSpPr/>
      </dsp:nvSpPr>
      <dsp:spPr>
        <a:xfrm>
          <a:off x="4941200" y="1587964"/>
          <a:ext cx="1888764" cy="3334726"/>
        </a:xfrm>
        <a:prstGeom prst="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Multi-Collinearity: </a:t>
          </a:r>
          <a:r>
            <a:rPr lang="en-US" sz="1400" kern="1200" dirty="0" smtClean="0"/>
            <a:t>There is only 1 variable whose VIF value is above 5. We can drop that variable but we have still gone on with L1 and L2 regularization</a:t>
          </a:r>
          <a:endParaRPr lang="en-US" sz="2100" kern="1200" dirty="0"/>
        </a:p>
      </dsp:txBody>
      <dsp:txXfrm>
        <a:off x="4941200" y="1587964"/>
        <a:ext cx="1888764" cy="3334726"/>
      </dsp:txXfrm>
    </dsp:sp>
    <dsp:sp modelId="{083956B7-FD84-443F-ABCF-60D6C92BB431}">
      <dsp:nvSpPr>
        <dsp:cNvPr id="0" name=""/>
        <dsp:cNvSpPr/>
      </dsp:nvSpPr>
      <dsp:spPr>
        <a:xfrm>
          <a:off x="6829964" y="1587964"/>
          <a:ext cx="1645810" cy="3334726"/>
        </a:xfrm>
        <a:prstGeom prst="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Normality: </a:t>
          </a:r>
          <a:r>
            <a:rPr lang="en-US" sz="1400" kern="1200" dirty="0" smtClean="0"/>
            <a:t>From normality test, we find that the residuals are not normally distributed which suggests that there are a </a:t>
          </a:r>
          <a:r>
            <a:rPr lang="en-US" sz="1400" b="0" i="0" kern="1200" dirty="0" smtClean="0"/>
            <a:t>few unusual data points which must be studied closely to make a better model</a:t>
          </a:r>
          <a:endParaRPr lang="en-US" sz="2100" kern="1200" dirty="0"/>
        </a:p>
      </dsp:txBody>
      <dsp:txXfrm>
        <a:off x="6829964" y="1587964"/>
        <a:ext cx="1645810" cy="3334726"/>
      </dsp:txXfrm>
    </dsp:sp>
    <dsp:sp modelId="{BA30A2EA-9ABF-4765-9AC6-855849C031F3}">
      <dsp:nvSpPr>
        <dsp:cNvPr id="0" name=""/>
        <dsp:cNvSpPr/>
      </dsp:nvSpPr>
      <dsp:spPr>
        <a:xfrm>
          <a:off x="0" y="4922690"/>
          <a:ext cx="8479545" cy="370525"/>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625AD3-A928-4EC5-BB16-B892FF9ABA26}" type="datetimeFigureOut">
              <a:rPr lang="en-US" smtClean="0"/>
              <a:t>15-Oct-18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9E1E50-5964-49F6-85D7-92FB49FEF036}" type="slidenum">
              <a:rPr lang="en-US" smtClean="0"/>
              <a:t>‹#›</a:t>
            </a:fld>
            <a:endParaRPr lang="en-US"/>
          </a:p>
        </p:txBody>
      </p:sp>
    </p:spTree>
    <p:extLst>
      <p:ext uri="{BB962C8B-B14F-4D97-AF65-F5344CB8AC3E}">
        <p14:creationId xmlns:p14="http://schemas.microsoft.com/office/powerpoint/2010/main" val="1165115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9E1E50-5964-49F6-85D7-92FB49FEF036}" type="slidenum">
              <a:rPr lang="en-US" smtClean="0"/>
              <a:t>5</a:t>
            </a:fld>
            <a:endParaRPr lang="en-US"/>
          </a:p>
        </p:txBody>
      </p:sp>
    </p:spTree>
    <p:extLst>
      <p:ext uri="{BB962C8B-B14F-4D97-AF65-F5344CB8AC3E}">
        <p14:creationId xmlns:p14="http://schemas.microsoft.com/office/powerpoint/2010/main" val="440646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C7994CE-F810-4686-B895-3C402F374264}" type="datetimeFigureOut">
              <a:rPr lang="en-US" smtClean="0"/>
              <a:t>14-Oct-18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AFC57C-2ED2-4B59-8F63-7B5CF2FD32CC}" type="slidenum">
              <a:rPr lang="en-US" smtClean="0"/>
              <a:t>‹#›</a:t>
            </a:fld>
            <a:endParaRPr lang="en-US" dirty="0"/>
          </a:p>
        </p:txBody>
      </p:sp>
    </p:spTree>
    <p:extLst>
      <p:ext uri="{BB962C8B-B14F-4D97-AF65-F5344CB8AC3E}">
        <p14:creationId xmlns:p14="http://schemas.microsoft.com/office/powerpoint/2010/main" val="1619440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7994CE-F810-4686-B895-3C402F374264}" type="datetimeFigureOut">
              <a:rPr lang="en-US" smtClean="0"/>
              <a:t>14-Oct-18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AFC57C-2ED2-4B59-8F63-7B5CF2FD32CC}" type="slidenum">
              <a:rPr lang="en-US" smtClean="0"/>
              <a:t>‹#›</a:t>
            </a:fld>
            <a:endParaRPr lang="en-US" dirty="0"/>
          </a:p>
        </p:txBody>
      </p:sp>
    </p:spTree>
    <p:extLst>
      <p:ext uri="{BB962C8B-B14F-4D97-AF65-F5344CB8AC3E}">
        <p14:creationId xmlns:p14="http://schemas.microsoft.com/office/powerpoint/2010/main" val="333446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7994CE-F810-4686-B895-3C402F374264}" type="datetimeFigureOut">
              <a:rPr lang="en-US" smtClean="0"/>
              <a:t>14-Oct-18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AFC57C-2ED2-4B59-8F63-7B5CF2FD32C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72642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7994CE-F810-4686-B895-3C402F374264}" type="datetimeFigureOut">
              <a:rPr lang="en-US" smtClean="0"/>
              <a:t>14-Oct-18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AFC57C-2ED2-4B59-8F63-7B5CF2FD32CC}" type="slidenum">
              <a:rPr lang="en-US" smtClean="0"/>
              <a:t>‹#›</a:t>
            </a:fld>
            <a:endParaRPr lang="en-US" dirty="0"/>
          </a:p>
        </p:txBody>
      </p:sp>
    </p:spTree>
    <p:extLst>
      <p:ext uri="{BB962C8B-B14F-4D97-AF65-F5344CB8AC3E}">
        <p14:creationId xmlns:p14="http://schemas.microsoft.com/office/powerpoint/2010/main" val="4249299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7994CE-F810-4686-B895-3C402F374264}" type="datetimeFigureOut">
              <a:rPr lang="en-US" smtClean="0"/>
              <a:t>14-Oct-18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AFC57C-2ED2-4B59-8F63-7B5CF2FD32C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93661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7994CE-F810-4686-B895-3C402F374264}" type="datetimeFigureOut">
              <a:rPr lang="en-US" smtClean="0"/>
              <a:t>14-Oct-18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AFC57C-2ED2-4B59-8F63-7B5CF2FD32CC}" type="slidenum">
              <a:rPr lang="en-US" smtClean="0"/>
              <a:t>‹#›</a:t>
            </a:fld>
            <a:endParaRPr lang="en-US" dirty="0"/>
          </a:p>
        </p:txBody>
      </p:sp>
    </p:spTree>
    <p:extLst>
      <p:ext uri="{BB962C8B-B14F-4D97-AF65-F5344CB8AC3E}">
        <p14:creationId xmlns:p14="http://schemas.microsoft.com/office/powerpoint/2010/main" val="3368592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7994CE-F810-4686-B895-3C402F374264}" type="datetimeFigureOut">
              <a:rPr lang="en-US" smtClean="0"/>
              <a:t>14-Oct-18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AFC57C-2ED2-4B59-8F63-7B5CF2FD32CC}" type="slidenum">
              <a:rPr lang="en-US" smtClean="0"/>
              <a:t>‹#›</a:t>
            </a:fld>
            <a:endParaRPr lang="en-US" dirty="0"/>
          </a:p>
        </p:txBody>
      </p:sp>
    </p:spTree>
    <p:extLst>
      <p:ext uri="{BB962C8B-B14F-4D97-AF65-F5344CB8AC3E}">
        <p14:creationId xmlns:p14="http://schemas.microsoft.com/office/powerpoint/2010/main" val="3906977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7994CE-F810-4686-B895-3C402F374264}" type="datetimeFigureOut">
              <a:rPr lang="en-US" smtClean="0"/>
              <a:t>14-Oct-18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AFC57C-2ED2-4B59-8F63-7B5CF2FD32CC}" type="slidenum">
              <a:rPr lang="en-US" smtClean="0"/>
              <a:t>‹#›</a:t>
            </a:fld>
            <a:endParaRPr lang="en-US" dirty="0"/>
          </a:p>
        </p:txBody>
      </p:sp>
    </p:spTree>
    <p:extLst>
      <p:ext uri="{BB962C8B-B14F-4D97-AF65-F5344CB8AC3E}">
        <p14:creationId xmlns:p14="http://schemas.microsoft.com/office/powerpoint/2010/main" val="1931840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7994CE-F810-4686-B895-3C402F374264}" type="datetimeFigureOut">
              <a:rPr lang="en-US" smtClean="0"/>
              <a:t>14-Oct-18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AFC57C-2ED2-4B59-8F63-7B5CF2FD32CC}" type="slidenum">
              <a:rPr lang="en-US" smtClean="0"/>
              <a:t>‹#›</a:t>
            </a:fld>
            <a:endParaRPr lang="en-US" dirty="0"/>
          </a:p>
        </p:txBody>
      </p:sp>
    </p:spTree>
    <p:extLst>
      <p:ext uri="{BB962C8B-B14F-4D97-AF65-F5344CB8AC3E}">
        <p14:creationId xmlns:p14="http://schemas.microsoft.com/office/powerpoint/2010/main" val="3492361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7994CE-F810-4686-B895-3C402F374264}" type="datetimeFigureOut">
              <a:rPr lang="en-US" smtClean="0"/>
              <a:t>14-Oct-18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AFC57C-2ED2-4B59-8F63-7B5CF2FD32CC}" type="slidenum">
              <a:rPr lang="en-US" smtClean="0"/>
              <a:t>‹#›</a:t>
            </a:fld>
            <a:endParaRPr lang="en-US" dirty="0"/>
          </a:p>
        </p:txBody>
      </p:sp>
    </p:spTree>
    <p:extLst>
      <p:ext uri="{BB962C8B-B14F-4D97-AF65-F5344CB8AC3E}">
        <p14:creationId xmlns:p14="http://schemas.microsoft.com/office/powerpoint/2010/main" val="1158616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C7994CE-F810-4686-B895-3C402F374264}" type="datetimeFigureOut">
              <a:rPr lang="en-US" smtClean="0"/>
              <a:t>14-Oct-18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9AFC57C-2ED2-4B59-8F63-7B5CF2FD32CC}" type="slidenum">
              <a:rPr lang="en-US" smtClean="0"/>
              <a:t>‹#›</a:t>
            </a:fld>
            <a:endParaRPr lang="en-US" dirty="0"/>
          </a:p>
        </p:txBody>
      </p:sp>
    </p:spTree>
    <p:extLst>
      <p:ext uri="{BB962C8B-B14F-4D97-AF65-F5344CB8AC3E}">
        <p14:creationId xmlns:p14="http://schemas.microsoft.com/office/powerpoint/2010/main" val="378272346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C7994CE-F810-4686-B895-3C402F374264}" type="datetimeFigureOut">
              <a:rPr lang="en-US" smtClean="0"/>
              <a:t>14-Oct-18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9AFC57C-2ED2-4B59-8F63-7B5CF2FD32CC}" type="slidenum">
              <a:rPr lang="en-US" smtClean="0"/>
              <a:t>‹#›</a:t>
            </a:fld>
            <a:endParaRPr lang="en-US" dirty="0"/>
          </a:p>
        </p:txBody>
      </p:sp>
    </p:spTree>
    <p:extLst>
      <p:ext uri="{BB962C8B-B14F-4D97-AF65-F5344CB8AC3E}">
        <p14:creationId xmlns:p14="http://schemas.microsoft.com/office/powerpoint/2010/main" val="237617466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C7994CE-F810-4686-B895-3C402F374264}" type="datetimeFigureOut">
              <a:rPr lang="en-US" smtClean="0"/>
              <a:t>14-Oct-18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9AFC57C-2ED2-4B59-8F63-7B5CF2FD32CC}" type="slidenum">
              <a:rPr lang="en-US" smtClean="0"/>
              <a:t>‹#›</a:t>
            </a:fld>
            <a:endParaRPr lang="en-US" dirty="0"/>
          </a:p>
        </p:txBody>
      </p:sp>
    </p:spTree>
    <p:extLst>
      <p:ext uri="{BB962C8B-B14F-4D97-AF65-F5344CB8AC3E}">
        <p14:creationId xmlns:p14="http://schemas.microsoft.com/office/powerpoint/2010/main" val="2246070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7994CE-F810-4686-B895-3C402F374264}" type="datetimeFigureOut">
              <a:rPr lang="en-US" smtClean="0"/>
              <a:t>14-Oct-18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9AFC57C-2ED2-4B59-8F63-7B5CF2FD32CC}" type="slidenum">
              <a:rPr lang="en-US" smtClean="0"/>
              <a:t>‹#›</a:t>
            </a:fld>
            <a:endParaRPr lang="en-US" dirty="0"/>
          </a:p>
        </p:txBody>
      </p:sp>
    </p:spTree>
    <p:extLst>
      <p:ext uri="{BB962C8B-B14F-4D97-AF65-F5344CB8AC3E}">
        <p14:creationId xmlns:p14="http://schemas.microsoft.com/office/powerpoint/2010/main" val="166899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C7994CE-F810-4686-B895-3C402F374264}" type="datetimeFigureOut">
              <a:rPr lang="en-US" smtClean="0"/>
              <a:t>14-Oct-18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9AFC57C-2ED2-4B59-8F63-7B5CF2FD32CC}" type="slidenum">
              <a:rPr lang="en-US" smtClean="0"/>
              <a:t>‹#›</a:t>
            </a:fld>
            <a:endParaRPr lang="en-US" dirty="0"/>
          </a:p>
        </p:txBody>
      </p:sp>
    </p:spTree>
    <p:extLst>
      <p:ext uri="{BB962C8B-B14F-4D97-AF65-F5344CB8AC3E}">
        <p14:creationId xmlns:p14="http://schemas.microsoft.com/office/powerpoint/2010/main" val="373127011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C7994CE-F810-4686-B895-3C402F374264}" type="datetimeFigureOut">
              <a:rPr lang="en-US" smtClean="0"/>
              <a:t>14-Oct-18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9AFC57C-2ED2-4B59-8F63-7B5CF2FD32CC}" type="slidenum">
              <a:rPr lang="en-US" smtClean="0"/>
              <a:t>‹#›</a:t>
            </a:fld>
            <a:endParaRPr lang="en-US" dirty="0"/>
          </a:p>
        </p:txBody>
      </p:sp>
    </p:spTree>
    <p:extLst>
      <p:ext uri="{BB962C8B-B14F-4D97-AF65-F5344CB8AC3E}">
        <p14:creationId xmlns:p14="http://schemas.microsoft.com/office/powerpoint/2010/main" val="3478971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C7994CE-F810-4686-B895-3C402F374264}" type="datetimeFigureOut">
              <a:rPr lang="en-US" smtClean="0"/>
              <a:t>14-Oct-18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9AFC57C-2ED2-4B59-8F63-7B5CF2FD32CC}" type="slidenum">
              <a:rPr lang="en-US" smtClean="0"/>
              <a:t>‹#›</a:t>
            </a:fld>
            <a:endParaRPr lang="en-US" dirty="0"/>
          </a:p>
        </p:txBody>
      </p:sp>
    </p:spTree>
    <p:extLst>
      <p:ext uri="{BB962C8B-B14F-4D97-AF65-F5344CB8AC3E}">
        <p14:creationId xmlns:p14="http://schemas.microsoft.com/office/powerpoint/2010/main" val="4217379249"/>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6.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6.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4.xml"/><Relationship Id="rId7" Type="http://schemas.openxmlformats.org/officeDocument/2006/relationships/image" Target="../media/image5.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pc="-150" dirty="0"/>
              <a:t>A COMPARATIVE STUDY ON SCHOOLS ACROSS THE STATE OF TAMIL NADU &amp; </a:t>
            </a:r>
            <a:r>
              <a:rPr lang="en-US" spc="-150" dirty="0" smtClean="0"/>
              <a:t>KARNATAKA </a:t>
            </a:r>
            <a:endParaRPr lang="en-US" spc="-150" dirty="0"/>
          </a:p>
        </p:txBody>
      </p:sp>
      <p:sp>
        <p:nvSpPr>
          <p:cNvPr id="3" name="Subtitle 2"/>
          <p:cNvSpPr>
            <a:spLocks noGrp="1"/>
          </p:cNvSpPr>
          <p:nvPr>
            <p:ph sz="half" idx="1"/>
          </p:nvPr>
        </p:nvSpPr>
        <p:spPr>
          <a:xfrm>
            <a:off x="1127292" y="3575658"/>
            <a:ext cx="2410691" cy="2187833"/>
          </a:xfrm>
        </p:spPr>
        <p:txBody>
          <a:bodyPr>
            <a:normAutofit/>
          </a:bodyPr>
          <a:lstStyle/>
          <a:p>
            <a:pPr marL="0" indent="0" algn="r">
              <a:lnSpc>
                <a:spcPct val="100000"/>
              </a:lnSpc>
              <a:buNone/>
            </a:pPr>
            <a:r>
              <a:rPr lang="en-US" dirty="0" smtClean="0"/>
              <a:t>Mentor:</a:t>
            </a:r>
          </a:p>
          <a:p>
            <a:pPr marL="0" indent="0" algn="r">
              <a:lnSpc>
                <a:spcPct val="100000"/>
              </a:lnSpc>
              <a:buNone/>
            </a:pPr>
            <a:r>
              <a:rPr lang="en-US" dirty="0" smtClean="0"/>
              <a:t>P </a:t>
            </a:r>
            <a:r>
              <a:rPr lang="en-US" dirty="0"/>
              <a:t>V </a:t>
            </a:r>
            <a:r>
              <a:rPr lang="en-US" dirty="0" smtClean="0"/>
              <a:t>Subramanian</a:t>
            </a:r>
          </a:p>
          <a:p>
            <a:pPr marL="0" indent="0" algn="r">
              <a:lnSpc>
                <a:spcPct val="100000"/>
              </a:lnSpc>
              <a:buNone/>
            </a:pPr>
            <a:r>
              <a:rPr lang="en-US" dirty="0"/>
              <a:t>Great </a:t>
            </a:r>
            <a:r>
              <a:rPr lang="en-US" dirty="0" smtClean="0"/>
              <a:t>Learning</a:t>
            </a:r>
          </a:p>
          <a:p>
            <a:pPr marL="0" indent="0" algn="r">
              <a:lnSpc>
                <a:spcPct val="100000"/>
              </a:lnSpc>
              <a:buNone/>
            </a:pPr>
            <a:r>
              <a:rPr lang="en-US" dirty="0"/>
              <a:t>Chennai, TN</a:t>
            </a:r>
            <a:endParaRPr lang="en-US" dirty="0" smtClean="0"/>
          </a:p>
        </p:txBody>
      </p:sp>
      <p:pic>
        <p:nvPicPr>
          <p:cNvPr id="13" name="Content Placeholder 1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3161155" y="2124379"/>
            <a:ext cx="3629025" cy="1257300"/>
          </a:xfrm>
          <a:prstGeom prst="rect">
            <a:avLst/>
          </a:prstGeom>
          <a:noFill/>
          <a:extLst>
            <a:ext uri="{909E8E84-426E-40DD-AFC4-6F175D3DCCD1}">
              <a14:hiddenFill xmlns:a14="http://schemas.microsoft.com/office/drawing/2010/main">
                <a:solidFill>
                  <a:srgbClr val="FFFFFF"/>
                </a:solidFill>
              </a14:hiddenFill>
            </a:ext>
          </a:extLst>
        </p:spPr>
      </p:pic>
      <p:sp>
        <p:nvSpPr>
          <p:cNvPr id="14" name="Subtitle 2"/>
          <p:cNvSpPr txBox="1">
            <a:spLocks/>
          </p:cNvSpPr>
          <p:nvPr/>
        </p:nvSpPr>
        <p:spPr>
          <a:xfrm>
            <a:off x="6691006" y="3575658"/>
            <a:ext cx="2209798" cy="200891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1800" dirty="0" smtClean="0">
                <a:solidFill>
                  <a:schemeClr val="tx1">
                    <a:lumMod val="75000"/>
                    <a:lumOff val="25000"/>
                  </a:schemeClr>
                </a:solidFill>
              </a:rPr>
              <a:t>Presented By:</a:t>
            </a:r>
          </a:p>
          <a:p>
            <a:pPr marL="0" indent="0">
              <a:lnSpc>
                <a:spcPct val="100000"/>
              </a:lnSpc>
              <a:buFont typeface="Arial" panose="020B0604020202020204" pitchFamily="34" charset="0"/>
              <a:buNone/>
            </a:pPr>
            <a:r>
              <a:rPr lang="en-US" sz="1800" dirty="0" smtClean="0">
                <a:solidFill>
                  <a:schemeClr val="tx1">
                    <a:lumMod val="75000"/>
                    <a:lumOff val="25000"/>
                  </a:schemeClr>
                </a:solidFill>
              </a:rPr>
              <a:t>Dheeraj</a:t>
            </a:r>
          </a:p>
          <a:p>
            <a:pPr marL="0" indent="0">
              <a:lnSpc>
                <a:spcPct val="100000"/>
              </a:lnSpc>
              <a:buFont typeface="Arial" panose="020B0604020202020204" pitchFamily="34" charset="0"/>
              <a:buNone/>
            </a:pPr>
            <a:r>
              <a:rPr lang="en-US" sz="1800" dirty="0" smtClean="0">
                <a:solidFill>
                  <a:schemeClr val="tx1">
                    <a:lumMod val="75000"/>
                    <a:lumOff val="25000"/>
                  </a:schemeClr>
                </a:solidFill>
              </a:rPr>
              <a:t>Manas Sarmah</a:t>
            </a:r>
          </a:p>
          <a:p>
            <a:pPr marL="0" indent="0">
              <a:lnSpc>
                <a:spcPct val="100000"/>
              </a:lnSpc>
              <a:buFont typeface="Arial" panose="020B0604020202020204" pitchFamily="34" charset="0"/>
              <a:buNone/>
            </a:pPr>
            <a:r>
              <a:rPr lang="en-US" sz="1800" dirty="0" smtClean="0">
                <a:solidFill>
                  <a:schemeClr val="tx1">
                    <a:lumMod val="75000"/>
                    <a:lumOff val="25000"/>
                  </a:schemeClr>
                </a:solidFill>
              </a:rPr>
              <a:t>M Ali Raza</a:t>
            </a:r>
            <a:endParaRPr lang="en-US" sz="1800" dirty="0">
              <a:solidFill>
                <a:schemeClr val="tx1">
                  <a:lumMod val="75000"/>
                  <a:lumOff val="25000"/>
                </a:schemeClr>
              </a:solidFill>
            </a:endParaRPr>
          </a:p>
        </p:txBody>
      </p:sp>
    </p:spTree>
    <p:extLst>
      <p:ext uri="{BB962C8B-B14F-4D97-AF65-F5344CB8AC3E}">
        <p14:creationId xmlns:p14="http://schemas.microsoft.com/office/powerpoint/2010/main" val="37568795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rotWithShape="1">
          <a:blip r:embed="rId2"/>
          <a:srcRect r="321" b="7070"/>
          <a:stretch/>
        </p:blipFill>
        <p:spPr bwMode="auto">
          <a:xfrm>
            <a:off x="162177" y="101602"/>
            <a:ext cx="6560593" cy="3311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pic>
        <p:nvPicPr>
          <p:cNvPr id="4" name="Picture 3"/>
          <p:cNvPicPr/>
          <p:nvPr/>
        </p:nvPicPr>
        <p:blipFill>
          <a:blip r:embed="rId3"/>
          <a:stretch>
            <a:fillRect/>
          </a:stretch>
        </p:blipFill>
        <p:spPr>
          <a:xfrm>
            <a:off x="162177" y="3607408"/>
            <a:ext cx="6560593" cy="31604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6843908" y="1098966"/>
            <a:ext cx="4327675" cy="1754326"/>
          </a:xfrm>
          <a:prstGeom prst="rect">
            <a:avLst/>
          </a:prstGeom>
          <a:noFill/>
        </p:spPr>
        <p:txBody>
          <a:bodyPr wrap="square" rtlCol="0">
            <a:spAutoFit/>
          </a:bodyPr>
          <a:lstStyle/>
          <a:p>
            <a:pPr marL="285750" lvl="0" indent="-285750">
              <a:buFont typeface="Arial" panose="020B0604020202020204" pitchFamily="34" charset="0"/>
              <a:buChar char="•"/>
            </a:pPr>
            <a:r>
              <a:rPr lang="en-IN" dirty="0"/>
              <a:t>Tamil Nadu has the highest number of </a:t>
            </a:r>
            <a:r>
              <a:rPr lang="en-IN" dirty="0" smtClean="0"/>
              <a:t>enrolments with enrolment </a:t>
            </a:r>
            <a:r>
              <a:rPr lang="en-IN" dirty="0"/>
              <a:t>of </a:t>
            </a:r>
            <a:r>
              <a:rPr lang="en-IN" dirty="0" smtClean="0"/>
              <a:t>13,277,981 </a:t>
            </a:r>
            <a:r>
              <a:rPr lang="en-IN" dirty="0"/>
              <a:t>students.</a:t>
            </a:r>
            <a:endParaRPr lang="en-US" dirty="0"/>
          </a:p>
          <a:p>
            <a:pPr marL="285750" lvl="0" indent="-285750">
              <a:buFont typeface="Arial" panose="020B0604020202020204" pitchFamily="34" charset="0"/>
              <a:buChar char="•"/>
            </a:pPr>
            <a:r>
              <a:rPr lang="en-IN" dirty="0"/>
              <a:t>Karnataka has </a:t>
            </a:r>
            <a:r>
              <a:rPr lang="en-IN" dirty="0" smtClean="0"/>
              <a:t>enrolments </a:t>
            </a:r>
            <a:r>
              <a:rPr lang="en-IN" dirty="0"/>
              <a:t>of 10,928,854 students.</a:t>
            </a:r>
            <a:endParaRPr lang="en-US" dirty="0"/>
          </a:p>
          <a:p>
            <a:pPr marL="285750" indent="-285750">
              <a:buFont typeface="Arial" panose="020B0604020202020204" pitchFamily="34" charset="0"/>
              <a:buChar char="•"/>
            </a:pPr>
            <a:endParaRPr lang="en-US" dirty="0"/>
          </a:p>
        </p:txBody>
      </p:sp>
      <p:sp>
        <p:nvSpPr>
          <p:cNvPr id="6" name="TextBox 5"/>
          <p:cNvSpPr txBox="1"/>
          <p:nvPr/>
        </p:nvSpPr>
        <p:spPr>
          <a:xfrm>
            <a:off x="7103165" y="3607408"/>
            <a:ext cx="4200939" cy="2862322"/>
          </a:xfrm>
          <a:prstGeom prst="rect">
            <a:avLst/>
          </a:prstGeom>
          <a:noFill/>
        </p:spPr>
        <p:txBody>
          <a:bodyPr wrap="square" rtlCol="0">
            <a:spAutoFit/>
          </a:bodyPr>
          <a:lstStyle/>
          <a:p>
            <a:pPr marL="285750" lvl="0" indent="-285750">
              <a:buFont typeface="Arial" panose="020B0604020202020204" pitchFamily="34" charset="0"/>
              <a:buChar char="•"/>
            </a:pPr>
            <a:r>
              <a:rPr lang="en-IN" dirty="0" smtClean="0"/>
              <a:t>Here, Karnataka has </a:t>
            </a:r>
            <a:r>
              <a:rPr lang="en-IN" dirty="0"/>
              <a:t>the highest number of schools when compared to the Tamil Nadu state. Karnataka has 86,183 </a:t>
            </a:r>
            <a:r>
              <a:rPr lang="en-IN" dirty="0" smtClean="0"/>
              <a:t>schools  while Tamil </a:t>
            </a:r>
            <a:r>
              <a:rPr lang="en-IN" dirty="0"/>
              <a:t>Nadu has </a:t>
            </a:r>
            <a:r>
              <a:rPr lang="en-IN" dirty="0" smtClean="0"/>
              <a:t>58,315.</a:t>
            </a:r>
            <a:endParaRPr lang="en-US" dirty="0"/>
          </a:p>
          <a:p>
            <a:pPr marL="285750" lvl="0" indent="-285750">
              <a:buFont typeface="Arial" panose="020B0604020202020204" pitchFamily="34" charset="0"/>
              <a:buChar char="•"/>
            </a:pPr>
            <a:r>
              <a:rPr lang="en-IN" dirty="0"/>
              <a:t>Region wise, in both the states, there are more number of schools in the rural region than in the urban region.</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806765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150950" y="157783"/>
            <a:ext cx="6117328" cy="33710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p:cNvSpPr txBox="1"/>
          <p:nvPr/>
        </p:nvSpPr>
        <p:spPr>
          <a:xfrm>
            <a:off x="6452316" y="872150"/>
            <a:ext cx="5003409" cy="2031325"/>
          </a:xfrm>
          <a:prstGeom prst="rect">
            <a:avLst/>
          </a:prstGeom>
          <a:noFill/>
        </p:spPr>
        <p:txBody>
          <a:bodyPr wrap="square" rtlCol="0">
            <a:spAutoFit/>
          </a:bodyPr>
          <a:lstStyle/>
          <a:p>
            <a:pPr marL="285750" lvl="0" indent="-285750">
              <a:buFont typeface="Arial" panose="020B0604020202020204" pitchFamily="34" charset="0"/>
              <a:buChar char="•"/>
            </a:pPr>
            <a:r>
              <a:rPr lang="en-IN" dirty="0" smtClean="0"/>
              <a:t>In </a:t>
            </a:r>
            <a:r>
              <a:rPr lang="en-IN" dirty="0"/>
              <a:t>Karnataka rural areas has more number of schools with no electricity when compared with the urban areas.</a:t>
            </a:r>
            <a:endParaRPr lang="en-US" dirty="0"/>
          </a:p>
          <a:p>
            <a:pPr marL="285750" lvl="0" indent="-285750">
              <a:buFont typeface="Arial" panose="020B0604020202020204" pitchFamily="34" charset="0"/>
              <a:buChar char="•"/>
            </a:pPr>
            <a:r>
              <a:rPr lang="en-IN" dirty="0"/>
              <a:t>In Tamil Nadu has less number of schools where “there is electricity but not functional” when compared to Karnataka.</a:t>
            </a:r>
            <a:endParaRPr lang="en-US" dirty="0"/>
          </a:p>
          <a:p>
            <a:endParaRPr lang="en-US" dirty="0"/>
          </a:p>
        </p:txBody>
      </p:sp>
      <p:pic>
        <p:nvPicPr>
          <p:cNvPr id="5" name="Picture 4"/>
          <p:cNvPicPr/>
          <p:nvPr/>
        </p:nvPicPr>
        <p:blipFill>
          <a:blip r:embed="rId3"/>
          <a:stretch>
            <a:fillRect/>
          </a:stretch>
        </p:blipFill>
        <p:spPr>
          <a:xfrm>
            <a:off x="150950" y="3631842"/>
            <a:ext cx="6117328" cy="31295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6452316" y="3855616"/>
            <a:ext cx="5138670" cy="2308324"/>
          </a:xfrm>
          <a:prstGeom prst="rect">
            <a:avLst/>
          </a:prstGeom>
          <a:noFill/>
        </p:spPr>
        <p:txBody>
          <a:bodyPr wrap="square" rtlCol="0">
            <a:spAutoFit/>
          </a:bodyPr>
          <a:lstStyle/>
          <a:p>
            <a:pPr marL="285750" lvl="0" indent="-285750">
              <a:buFont typeface="Arial" panose="020B0604020202020204" pitchFamily="34" charset="0"/>
              <a:buChar char="•"/>
            </a:pPr>
            <a:r>
              <a:rPr lang="en-IN" dirty="0"/>
              <a:t>Over all Tamil Nadu has the highest number of teachers around 5.5Laksh.</a:t>
            </a:r>
            <a:endParaRPr lang="en-US" dirty="0"/>
          </a:p>
          <a:p>
            <a:pPr marL="285750" lvl="0" indent="-285750">
              <a:buFont typeface="Arial" panose="020B0604020202020204" pitchFamily="34" charset="0"/>
              <a:buChar char="•"/>
            </a:pPr>
            <a:r>
              <a:rPr lang="en-IN" dirty="0"/>
              <a:t>In Karnataka there are around 4.25 lakh teachers. </a:t>
            </a:r>
            <a:endParaRPr lang="en-US" dirty="0"/>
          </a:p>
          <a:p>
            <a:pPr marL="285750" lvl="0" indent="-285750">
              <a:buFont typeface="Arial" panose="020B0604020202020204" pitchFamily="34" charset="0"/>
              <a:buChar char="•"/>
            </a:pPr>
            <a:r>
              <a:rPr lang="en-IN" dirty="0"/>
              <a:t>In Tamil Nadu and in Karnataka there are more Female teachers than the Male teachers.</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3606918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Development</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5634" t="21150" r="7938" b="6201"/>
          <a:stretch/>
        </p:blipFill>
        <p:spPr>
          <a:xfrm>
            <a:off x="677334" y="1621664"/>
            <a:ext cx="8693239" cy="4108361"/>
          </a:xfrm>
          <a:prstGeom prst="rect">
            <a:avLst/>
          </a:prstGeom>
        </p:spPr>
      </p:pic>
    </p:spTree>
    <p:extLst>
      <p:ext uri="{BB962C8B-B14F-4D97-AF65-F5344CB8AC3E}">
        <p14:creationId xmlns:p14="http://schemas.microsoft.com/office/powerpoint/2010/main" val="20508762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292" y="154879"/>
            <a:ext cx="9905998" cy="1478570"/>
          </a:xfrm>
        </p:spPr>
        <p:txBody>
          <a:bodyPr/>
          <a:lstStyle/>
          <a:p>
            <a:r>
              <a:rPr lang="en-US" dirty="0" smtClean="0"/>
              <a:t>SPLITTING OF THE DATA</a:t>
            </a:r>
            <a:endParaRPr lang="en-US" dirty="0"/>
          </a:p>
        </p:txBody>
      </p:sp>
      <p:graphicFrame>
        <p:nvGraphicFramePr>
          <p:cNvPr id="10" name="Diagram 9"/>
          <p:cNvGraphicFramePr/>
          <p:nvPr>
            <p:extLst>
              <p:ext uri="{D42A27DB-BD31-4B8C-83A1-F6EECF244321}">
                <p14:modId xmlns:p14="http://schemas.microsoft.com/office/powerpoint/2010/main" val="844244605"/>
              </p:ext>
            </p:extLst>
          </p:nvPr>
        </p:nvGraphicFramePr>
        <p:xfrm>
          <a:off x="1154292" y="122194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56319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56" y="260629"/>
            <a:ext cx="4409381" cy="811037"/>
          </a:xfrm>
        </p:spPr>
        <p:txBody>
          <a:bodyPr/>
          <a:lstStyle/>
          <a:p>
            <a:r>
              <a:rPr lang="en-US" dirty="0" smtClean="0"/>
              <a:t>Model Building</a:t>
            </a:r>
            <a:endParaRPr lang="en-US" dirty="0"/>
          </a:p>
        </p:txBody>
      </p:sp>
      <p:sp>
        <p:nvSpPr>
          <p:cNvPr id="4" name="TextBox 3"/>
          <p:cNvSpPr txBox="1"/>
          <p:nvPr/>
        </p:nvSpPr>
        <p:spPr>
          <a:xfrm>
            <a:off x="1115656" y="1071666"/>
            <a:ext cx="9702598" cy="646331"/>
          </a:xfrm>
          <a:prstGeom prst="rect">
            <a:avLst/>
          </a:prstGeom>
          <a:noFill/>
        </p:spPr>
        <p:txBody>
          <a:bodyPr wrap="square" rtlCol="0">
            <a:spAutoFit/>
          </a:bodyPr>
          <a:lstStyle/>
          <a:p>
            <a:r>
              <a:rPr lang="en-US" b="1" dirty="0" smtClean="0"/>
              <a:t>Data has both continuous and categorical predictor variables with continuous dependent variable, i.e. Total Enrolment. So this is regression problem. </a:t>
            </a:r>
            <a:endParaRPr lang="en-IN" b="1" dirty="0"/>
          </a:p>
        </p:txBody>
      </p:sp>
      <p:graphicFrame>
        <p:nvGraphicFramePr>
          <p:cNvPr id="7" name="Diagram 6"/>
          <p:cNvGraphicFramePr/>
          <p:nvPr>
            <p:extLst>
              <p:ext uri="{D42A27DB-BD31-4B8C-83A1-F6EECF244321}">
                <p14:modId xmlns:p14="http://schemas.microsoft.com/office/powerpoint/2010/main" val="3621750485"/>
              </p:ext>
            </p:extLst>
          </p:nvPr>
        </p:nvGraphicFramePr>
        <p:xfrm>
          <a:off x="135944" y="2050128"/>
          <a:ext cx="9955369" cy="42733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Oval Callout 9"/>
          <p:cNvSpPr/>
          <p:nvPr/>
        </p:nvSpPr>
        <p:spPr>
          <a:xfrm rot="1612999">
            <a:off x="5689654" y="1937695"/>
            <a:ext cx="2952718" cy="1517526"/>
          </a:xfrm>
          <a:prstGeom prst="wedgeEllipseCallou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Models explored for </a:t>
            </a:r>
            <a:r>
              <a:rPr lang="en-US" dirty="0"/>
              <a:t>both capped outliers </a:t>
            </a:r>
            <a:r>
              <a:rPr lang="en-US" dirty="0" smtClean="0"/>
              <a:t>and removed outliers</a:t>
            </a:r>
            <a:endParaRPr lang="en-US" dirty="0"/>
          </a:p>
          <a:p>
            <a:pPr algn="ctr"/>
            <a:endParaRPr lang="en-US" dirty="0"/>
          </a:p>
        </p:txBody>
      </p:sp>
    </p:spTree>
    <p:extLst>
      <p:ext uri="{BB962C8B-B14F-4D97-AF65-F5344CB8AC3E}">
        <p14:creationId xmlns:p14="http://schemas.microsoft.com/office/powerpoint/2010/main" val="20865992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00259"/>
          </a:xfrm>
        </p:spPr>
        <p:txBody>
          <a:bodyPr/>
          <a:lstStyle/>
          <a:p>
            <a:r>
              <a:rPr lang="en-US" dirty="0" smtClean="0"/>
              <a:t>Model Testing</a:t>
            </a:r>
            <a:endParaRPr lang="en-US" dirty="0"/>
          </a:p>
        </p:txBody>
      </p:sp>
      <p:pic>
        <p:nvPicPr>
          <p:cNvPr id="3" name="Picture 2"/>
          <p:cNvPicPr>
            <a:picLocks noChangeAspect="1"/>
          </p:cNvPicPr>
          <p:nvPr/>
        </p:nvPicPr>
        <p:blipFill>
          <a:blip r:embed="rId2"/>
          <a:stretch>
            <a:fillRect/>
          </a:stretch>
        </p:blipFill>
        <p:spPr>
          <a:xfrm>
            <a:off x="677334" y="1356373"/>
            <a:ext cx="5890891" cy="5381625"/>
          </a:xfrm>
          <a:prstGeom prst="rect">
            <a:avLst/>
          </a:prstGeom>
        </p:spPr>
      </p:pic>
      <p:sp>
        <p:nvSpPr>
          <p:cNvPr id="4" name="TextBox 3"/>
          <p:cNvSpPr txBox="1"/>
          <p:nvPr/>
        </p:nvSpPr>
        <p:spPr>
          <a:xfrm>
            <a:off x="6568225" y="2075645"/>
            <a:ext cx="3503054"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mj-lt"/>
                <a:cs typeface="Arial" panose="020B0604020202020204" pitchFamily="34" charset="0"/>
              </a:rPr>
              <a:t>The models were tested on test dataset as well as out of validation dataset</a:t>
            </a:r>
          </a:p>
          <a:p>
            <a:pPr marL="285750" indent="-285750">
              <a:buFont typeface="Arial" panose="020B0604020202020204" pitchFamily="34" charset="0"/>
              <a:buChar char="•"/>
            </a:pPr>
            <a:r>
              <a:rPr lang="en-US" dirty="0" smtClean="0">
                <a:latin typeface="+mj-lt"/>
                <a:cs typeface="Arial" panose="020B0604020202020204" pitchFamily="34" charset="0"/>
              </a:rPr>
              <a:t>R</a:t>
            </a:r>
            <a:r>
              <a:rPr lang="en-US" baseline="30000" dirty="0" smtClean="0">
                <a:latin typeface="+mj-lt"/>
                <a:cs typeface="Arial" panose="020B0604020202020204" pitchFamily="34" charset="0"/>
              </a:rPr>
              <a:t>2</a:t>
            </a:r>
            <a:r>
              <a:rPr lang="en-US" dirty="0" smtClean="0">
                <a:latin typeface="+mj-lt"/>
                <a:cs typeface="Arial" panose="020B0604020202020204" pitchFamily="34" charset="0"/>
              </a:rPr>
              <a:t> and RMSE are calculated for each model</a:t>
            </a:r>
          </a:p>
          <a:p>
            <a:pPr marL="285750" indent="-285750">
              <a:buFont typeface="Arial" panose="020B0604020202020204" pitchFamily="34" charset="0"/>
              <a:buChar char="•"/>
            </a:pPr>
            <a:r>
              <a:rPr lang="en-US" dirty="0" smtClean="0">
                <a:latin typeface="+mj-lt"/>
                <a:cs typeface="Arial" panose="020B0604020202020204" pitchFamily="34" charset="0"/>
              </a:rPr>
              <a:t>Beyond 350, we see that the predicted values are far away from the fitted line</a:t>
            </a:r>
          </a:p>
          <a:p>
            <a:pPr marL="285750" indent="-285750">
              <a:buFont typeface="Arial" panose="020B0604020202020204" pitchFamily="34" charset="0"/>
              <a:buChar char="•"/>
            </a:pPr>
            <a:r>
              <a:rPr lang="en-US" dirty="0" smtClean="0">
                <a:latin typeface="+mj-lt"/>
                <a:cs typeface="Arial" panose="020B0604020202020204" pitchFamily="34" charset="0"/>
              </a:rPr>
              <a:t>We get highest R</a:t>
            </a:r>
            <a:r>
              <a:rPr lang="en-US" baseline="30000" dirty="0" smtClean="0">
                <a:latin typeface="+mj-lt"/>
                <a:cs typeface="Arial" panose="020B0604020202020204" pitchFamily="34" charset="0"/>
              </a:rPr>
              <a:t>2</a:t>
            </a:r>
            <a:r>
              <a:rPr lang="en-US" dirty="0" smtClean="0">
                <a:latin typeface="+mj-lt"/>
                <a:cs typeface="Arial" panose="020B0604020202020204" pitchFamily="34" charset="0"/>
              </a:rPr>
              <a:t> for RF model and also the lowest RMSE</a:t>
            </a:r>
          </a:p>
          <a:p>
            <a:pPr marL="285750" indent="-285750">
              <a:buFont typeface="Arial" panose="020B0604020202020204" pitchFamily="34" charset="0"/>
              <a:buChar char="•"/>
            </a:pPr>
            <a:endParaRPr lang="en-US" dirty="0">
              <a:latin typeface="+mj-lt"/>
              <a:cs typeface="Arial" panose="020B0604020202020204" pitchFamily="34" charset="0"/>
            </a:endParaRPr>
          </a:p>
        </p:txBody>
      </p:sp>
      <p:sp>
        <p:nvSpPr>
          <p:cNvPr id="5" name="Pentagon 4"/>
          <p:cNvSpPr/>
          <p:nvPr/>
        </p:nvSpPr>
        <p:spPr>
          <a:xfrm>
            <a:off x="6969070" y="829612"/>
            <a:ext cx="2304932" cy="109148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With outliers removed:</a:t>
            </a:r>
            <a:endParaRPr lang="en-US" dirty="0"/>
          </a:p>
        </p:txBody>
      </p:sp>
    </p:spTree>
    <p:extLst>
      <p:ext uri="{BB962C8B-B14F-4D97-AF65-F5344CB8AC3E}">
        <p14:creationId xmlns:p14="http://schemas.microsoft.com/office/powerpoint/2010/main" val="20488610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4821945" cy="858592"/>
          </a:xfrm>
        </p:spPr>
        <p:txBody>
          <a:bodyPr>
            <a:normAutofit fontScale="90000"/>
          </a:bodyPr>
          <a:lstStyle/>
          <a:p>
            <a:r>
              <a:rPr lang="en-US" dirty="0" smtClean="0"/>
              <a:t>Results</a:t>
            </a:r>
            <a:br>
              <a:rPr lang="en-US" dirty="0" smtClean="0"/>
            </a:b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833755628"/>
              </p:ext>
            </p:extLst>
          </p:nvPr>
        </p:nvGraphicFramePr>
        <p:xfrm>
          <a:off x="677334" y="5009880"/>
          <a:ext cx="8596667" cy="1421777"/>
        </p:xfrm>
        <a:graphic>
          <a:graphicData uri="http://schemas.openxmlformats.org/drawingml/2006/table">
            <a:tbl>
              <a:tblPr firstRow="1" firstCol="1" bandRow="1">
                <a:tableStyleId>{5C22544A-7EE6-4342-B048-85BDC9FD1C3A}</a:tableStyleId>
              </a:tblPr>
              <a:tblGrid>
                <a:gridCol w="2553210">
                  <a:extLst>
                    <a:ext uri="{9D8B030D-6E8A-4147-A177-3AD203B41FA5}">
                      <a16:colId xmlns:a16="http://schemas.microsoft.com/office/drawing/2014/main" val="3352629416"/>
                    </a:ext>
                  </a:extLst>
                </a:gridCol>
                <a:gridCol w="1084899">
                  <a:extLst>
                    <a:ext uri="{9D8B030D-6E8A-4147-A177-3AD203B41FA5}">
                      <a16:colId xmlns:a16="http://schemas.microsoft.com/office/drawing/2014/main" val="1120885737"/>
                    </a:ext>
                  </a:extLst>
                </a:gridCol>
                <a:gridCol w="1162270">
                  <a:extLst>
                    <a:ext uri="{9D8B030D-6E8A-4147-A177-3AD203B41FA5}">
                      <a16:colId xmlns:a16="http://schemas.microsoft.com/office/drawing/2014/main" val="555569027"/>
                    </a:ext>
                  </a:extLst>
                </a:gridCol>
                <a:gridCol w="1162270">
                  <a:extLst>
                    <a:ext uri="{9D8B030D-6E8A-4147-A177-3AD203B41FA5}">
                      <a16:colId xmlns:a16="http://schemas.microsoft.com/office/drawing/2014/main" val="2891274005"/>
                    </a:ext>
                  </a:extLst>
                </a:gridCol>
                <a:gridCol w="1084899">
                  <a:extLst>
                    <a:ext uri="{9D8B030D-6E8A-4147-A177-3AD203B41FA5}">
                      <a16:colId xmlns:a16="http://schemas.microsoft.com/office/drawing/2014/main" val="2985561220"/>
                    </a:ext>
                  </a:extLst>
                </a:gridCol>
                <a:gridCol w="1549119">
                  <a:extLst>
                    <a:ext uri="{9D8B030D-6E8A-4147-A177-3AD203B41FA5}">
                      <a16:colId xmlns:a16="http://schemas.microsoft.com/office/drawing/2014/main" val="822545788"/>
                    </a:ext>
                  </a:extLst>
                </a:gridCol>
              </a:tblGrid>
              <a:tr h="343964">
                <a:tc>
                  <a:txBody>
                    <a:bodyPr/>
                    <a:lstStyle/>
                    <a:p>
                      <a:pPr marL="0" marR="0" algn="ctr">
                        <a:lnSpc>
                          <a:spcPct val="115000"/>
                        </a:lnSpc>
                        <a:spcBef>
                          <a:spcPts val="0"/>
                        </a:spcBef>
                        <a:spcAft>
                          <a:spcPts val="0"/>
                        </a:spcAft>
                      </a:pPr>
                      <a:r>
                        <a:rPr lang="en-US" sz="1000" dirty="0">
                          <a:effectLst/>
                        </a:rPr>
                        <a:t>LMS Model</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marL="0" marR="0" algn="ctr">
                        <a:lnSpc>
                          <a:spcPct val="115000"/>
                        </a:lnSpc>
                        <a:spcBef>
                          <a:spcPts val="0"/>
                        </a:spcBef>
                        <a:spcAft>
                          <a:spcPts val="0"/>
                        </a:spcAft>
                      </a:pPr>
                      <a:r>
                        <a:rPr lang="en-US" sz="1000">
                          <a:effectLst/>
                        </a:rPr>
                        <a:t>R</a:t>
                      </a:r>
                      <a:r>
                        <a:rPr lang="en-US" sz="1000" baseline="30000">
                          <a:effectLst/>
                        </a:rPr>
                        <a:t>2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marL="0" marR="0" algn="ctr">
                        <a:lnSpc>
                          <a:spcPct val="115000"/>
                        </a:lnSpc>
                        <a:spcBef>
                          <a:spcPts val="0"/>
                        </a:spcBef>
                        <a:spcAft>
                          <a:spcPts val="0"/>
                        </a:spcAft>
                      </a:pPr>
                      <a:r>
                        <a:rPr lang="en-US" sz="1000">
                          <a:effectLst/>
                        </a:rPr>
                        <a:t>Adjusted R</a:t>
                      </a:r>
                      <a:r>
                        <a:rPr lang="en-US" sz="1000" baseline="30000">
                          <a:effectLst/>
                        </a:rPr>
                        <a:t>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marL="0" marR="0" algn="ctr">
                        <a:lnSpc>
                          <a:spcPct val="115000"/>
                        </a:lnSpc>
                        <a:spcBef>
                          <a:spcPts val="0"/>
                        </a:spcBef>
                        <a:spcAft>
                          <a:spcPts val="0"/>
                        </a:spcAft>
                      </a:pPr>
                      <a:r>
                        <a:rPr lang="en-US" sz="1000">
                          <a:effectLst/>
                        </a:rPr>
                        <a:t>RMSE_train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marL="0" marR="0" algn="ctr">
                        <a:lnSpc>
                          <a:spcPct val="115000"/>
                        </a:lnSpc>
                        <a:spcBef>
                          <a:spcPts val="0"/>
                        </a:spcBef>
                        <a:spcAft>
                          <a:spcPts val="0"/>
                        </a:spcAft>
                      </a:pPr>
                      <a:r>
                        <a:rPr lang="en-US" sz="1000">
                          <a:effectLst/>
                        </a:rPr>
                        <a:t>RMSE_test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marL="0" marR="0" algn="ctr">
                        <a:lnSpc>
                          <a:spcPct val="115000"/>
                        </a:lnSpc>
                        <a:spcBef>
                          <a:spcPts val="0"/>
                        </a:spcBef>
                        <a:spcAft>
                          <a:spcPts val="0"/>
                        </a:spcAft>
                      </a:pPr>
                      <a:r>
                        <a:rPr lang="en-US" sz="1000">
                          <a:effectLst/>
                        </a:rPr>
                        <a:t>RMSE_Validation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extLst>
                  <a:ext uri="{0D108BD9-81ED-4DB2-BD59-A6C34878D82A}">
                    <a16:rowId xmlns:a16="http://schemas.microsoft.com/office/drawing/2014/main" val="867689695"/>
                  </a:ext>
                </a:extLst>
              </a:tr>
              <a:tr h="270384">
                <a:tc>
                  <a:txBody>
                    <a:bodyPr/>
                    <a:lstStyle/>
                    <a:p>
                      <a:pPr marL="0" marR="0">
                        <a:lnSpc>
                          <a:spcPct val="115000"/>
                        </a:lnSpc>
                        <a:spcBef>
                          <a:spcPts val="0"/>
                        </a:spcBef>
                        <a:spcAft>
                          <a:spcPts val="0"/>
                        </a:spcAft>
                      </a:pPr>
                      <a:r>
                        <a:rPr lang="en-US" sz="1000">
                          <a:effectLst/>
                        </a:rPr>
                        <a:t>Considering Top 14 variables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marL="0" marR="0" algn="ctr">
                        <a:lnSpc>
                          <a:spcPct val="115000"/>
                        </a:lnSpc>
                        <a:spcBef>
                          <a:spcPts val="0"/>
                        </a:spcBef>
                        <a:spcAft>
                          <a:spcPts val="0"/>
                        </a:spcAft>
                      </a:pPr>
                      <a:r>
                        <a:rPr lang="en-US" sz="1000">
                          <a:effectLst/>
                        </a:rPr>
                        <a:t>63.50%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marL="0" marR="0" algn="ctr">
                        <a:lnSpc>
                          <a:spcPct val="115000"/>
                        </a:lnSpc>
                        <a:spcBef>
                          <a:spcPts val="0"/>
                        </a:spcBef>
                        <a:spcAft>
                          <a:spcPts val="0"/>
                        </a:spcAft>
                      </a:pPr>
                      <a:r>
                        <a:rPr lang="en-US" sz="1000">
                          <a:effectLst/>
                        </a:rPr>
                        <a:t>63.49%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marL="0" marR="0" algn="ctr">
                        <a:lnSpc>
                          <a:spcPct val="115000"/>
                        </a:lnSpc>
                        <a:spcBef>
                          <a:spcPts val="0"/>
                        </a:spcBef>
                        <a:spcAft>
                          <a:spcPts val="0"/>
                        </a:spcAft>
                      </a:pPr>
                      <a:r>
                        <a:rPr lang="en-US" sz="1000">
                          <a:effectLst/>
                        </a:rPr>
                        <a:t>48.28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marL="0" marR="0" algn="ctr">
                        <a:lnSpc>
                          <a:spcPct val="115000"/>
                        </a:lnSpc>
                        <a:spcBef>
                          <a:spcPts val="0"/>
                        </a:spcBef>
                        <a:spcAft>
                          <a:spcPts val="0"/>
                        </a:spcAft>
                      </a:pPr>
                      <a:r>
                        <a:rPr lang="en-US" sz="1000">
                          <a:effectLst/>
                        </a:rPr>
                        <a:t>48.01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marL="0" marR="0" algn="ctr">
                        <a:lnSpc>
                          <a:spcPct val="115000"/>
                        </a:lnSpc>
                        <a:spcBef>
                          <a:spcPts val="0"/>
                        </a:spcBef>
                        <a:spcAft>
                          <a:spcPts val="0"/>
                        </a:spcAft>
                      </a:pPr>
                      <a:r>
                        <a:rPr lang="en-US" sz="1000">
                          <a:effectLst/>
                        </a:rPr>
                        <a:t>46.65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extLst>
                  <a:ext uri="{0D108BD9-81ED-4DB2-BD59-A6C34878D82A}">
                    <a16:rowId xmlns:a16="http://schemas.microsoft.com/office/drawing/2014/main" val="2004202800"/>
                  </a:ext>
                </a:extLst>
              </a:tr>
              <a:tr h="269143">
                <a:tc>
                  <a:txBody>
                    <a:bodyPr/>
                    <a:lstStyle/>
                    <a:p>
                      <a:pPr marL="0" marR="0">
                        <a:lnSpc>
                          <a:spcPct val="115000"/>
                        </a:lnSpc>
                        <a:spcBef>
                          <a:spcPts val="0"/>
                        </a:spcBef>
                        <a:spcAft>
                          <a:spcPts val="0"/>
                        </a:spcAft>
                      </a:pPr>
                      <a:r>
                        <a:rPr lang="en-US" sz="1000">
                          <a:effectLst/>
                        </a:rPr>
                        <a:t>Considering Top 27 variables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marL="0" marR="0" algn="ctr">
                        <a:lnSpc>
                          <a:spcPct val="115000"/>
                        </a:lnSpc>
                        <a:spcBef>
                          <a:spcPts val="0"/>
                        </a:spcBef>
                        <a:spcAft>
                          <a:spcPts val="0"/>
                        </a:spcAft>
                      </a:pPr>
                      <a:r>
                        <a:rPr lang="en-US" sz="1000">
                          <a:effectLst/>
                        </a:rPr>
                        <a:t>65.39%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marL="0" marR="0" algn="ctr">
                        <a:lnSpc>
                          <a:spcPct val="115000"/>
                        </a:lnSpc>
                        <a:spcBef>
                          <a:spcPts val="0"/>
                        </a:spcBef>
                        <a:spcAft>
                          <a:spcPts val="0"/>
                        </a:spcAft>
                      </a:pPr>
                      <a:r>
                        <a:rPr lang="en-US" sz="1000">
                          <a:effectLst/>
                        </a:rPr>
                        <a:t>65.38%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marL="0" marR="0" algn="ctr">
                        <a:lnSpc>
                          <a:spcPct val="115000"/>
                        </a:lnSpc>
                        <a:spcBef>
                          <a:spcPts val="0"/>
                        </a:spcBef>
                        <a:spcAft>
                          <a:spcPts val="0"/>
                        </a:spcAft>
                      </a:pPr>
                      <a:r>
                        <a:rPr lang="en-US" sz="1000">
                          <a:effectLst/>
                        </a:rPr>
                        <a:t>47.01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marL="0" marR="0" algn="ctr">
                        <a:lnSpc>
                          <a:spcPct val="115000"/>
                        </a:lnSpc>
                        <a:spcBef>
                          <a:spcPts val="0"/>
                        </a:spcBef>
                        <a:spcAft>
                          <a:spcPts val="0"/>
                        </a:spcAft>
                      </a:pPr>
                      <a:r>
                        <a:rPr lang="en-US" sz="1000">
                          <a:effectLst/>
                        </a:rPr>
                        <a:t>46.71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marL="0" marR="0" algn="ctr">
                        <a:lnSpc>
                          <a:spcPct val="115000"/>
                        </a:lnSpc>
                        <a:spcBef>
                          <a:spcPts val="0"/>
                        </a:spcBef>
                        <a:spcAft>
                          <a:spcPts val="0"/>
                        </a:spcAft>
                      </a:pPr>
                      <a:r>
                        <a:rPr lang="en-US" sz="1000">
                          <a:effectLst/>
                        </a:rPr>
                        <a:t>45.48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extLst>
                  <a:ext uri="{0D108BD9-81ED-4DB2-BD59-A6C34878D82A}">
                    <a16:rowId xmlns:a16="http://schemas.microsoft.com/office/drawing/2014/main" val="673330725"/>
                  </a:ext>
                </a:extLst>
              </a:tr>
              <a:tr h="269143">
                <a:tc>
                  <a:txBody>
                    <a:bodyPr/>
                    <a:lstStyle/>
                    <a:p>
                      <a:pPr marL="0" marR="0" algn="just">
                        <a:lnSpc>
                          <a:spcPct val="115000"/>
                        </a:lnSpc>
                        <a:spcBef>
                          <a:spcPts val="0"/>
                        </a:spcBef>
                        <a:spcAft>
                          <a:spcPts val="0"/>
                        </a:spcAft>
                      </a:pPr>
                      <a:r>
                        <a:rPr lang="en-US" sz="1000">
                          <a:effectLst/>
                        </a:rPr>
                        <a:t>Only significant variables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marL="0" marR="0" algn="ctr">
                        <a:lnSpc>
                          <a:spcPct val="115000"/>
                        </a:lnSpc>
                        <a:spcBef>
                          <a:spcPts val="0"/>
                        </a:spcBef>
                        <a:spcAft>
                          <a:spcPts val="0"/>
                        </a:spcAft>
                      </a:pPr>
                      <a:r>
                        <a:rPr lang="en-US" sz="1000">
                          <a:effectLst/>
                        </a:rPr>
                        <a:t>66.01%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marL="0" marR="0" algn="ctr">
                        <a:lnSpc>
                          <a:spcPct val="115000"/>
                        </a:lnSpc>
                        <a:spcBef>
                          <a:spcPts val="0"/>
                        </a:spcBef>
                        <a:spcAft>
                          <a:spcPts val="0"/>
                        </a:spcAft>
                      </a:pPr>
                      <a:r>
                        <a:rPr lang="en-US" sz="1000">
                          <a:effectLst/>
                        </a:rPr>
                        <a:t>65.99%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marL="0" marR="0" algn="ctr">
                        <a:lnSpc>
                          <a:spcPct val="115000"/>
                        </a:lnSpc>
                        <a:spcBef>
                          <a:spcPts val="0"/>
                        </a:spcBef>
                        <a:spcAft>
                          <a:spcPts val="0"/>
                        </a:spcAft>
                      </a:pPr>
                      <a:r>
                        <a:rPr lang="en-US" sz="1000">
                          <a:effectLst/>
                        </a:rPr>
                        <a:t>46.58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marL="0" marR="0" algn="ctr">
                        <a:lnSpc>
                          <a:spcPct val="115000"/>
                        </a:lnSpc>
                        <a:spcBef>
                          <a:spcPts val="0"/>
                        </a:spcBef>
                        <a:spcAft>
                          <a:spcPts val="0"/>
                        </a:spcAft>
                      </a:pPr>
                      <a:r>
                        <a:rPr lang="en-US" sz="1000">
                          <a:effectLst/>
                        </a:rPr>
                        <a:t>46.25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marL="0" marR="0" algn="ctr">
                        <a:lnSpc>
                          <a:spcPct val="115000"/>
                        </a:lnSpc>
                        <a:spcBef>
                          <a:spcPts val="0"/>
                        </a:spcBef>
                        <a:spcAft>
                          <a:spcPts val="0"/>
                        </a:spcAft>
                      </a:pPr>
                      <a:r>
                        <a:rPr lang="en-US" sz="1000">
                          <a:effectLst/>
                        </a:rPr>
                        <a:t>46.02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extLst>
                  <a:ext uri="{0D108BD9-81ED-4DB2-BD59-A6C34878D82A}">
                    <a16:rowId xmlns:a16="http://schemas.microsoft.com/office/drawing/2014/main" val="4149010915"/>
                  </a:ext>
                </a:extLst>
              </a:tr>
              <a:tr h="269143">
                <a:tc>
                  <a:txBody>
                    <a:bodyPr/>
                    <a:lstStyle/>
                    <a:p>
                      <a:pPr marL="0" marR="0">
                        <a:lnSpc>
                          <a:spcPct val="115000"/>
                        </a:lnSpc>
                        <a:spcBef>
                          <a:spcPts val="0"/>
                        </a:spcBef>
                        <a:spcAft>
                          <a:spcPts val="0"/>
                        </a:spcAft>
                      </a:pPr>
                      <a:r>
                        <a:rPr lang="en-US" sz="1000">
                          <a:effectLst/>
                        </a:rPr>
                        <a:t>Considering All the variables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marL="0" marR="0" algn="ctr">
                        <a:lnSpc>
                          <a:spcPct val="115000"/>
                        </a:lnSpc>
                        <a:spcBef>
                          <a:spcPts val="0"/>
                        </a:spcBef>
                        <a:spcAft>
                          <a:spcPts val="0"/>
                        </a:spcAft>
                      </a:pPr>
                      <a:r>
                        <a:rPr lang="en-US" sz="1000">
                          <a:effectLst/>
                        </a:rPr>
                        <a:t>66.02%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marL="0" marR="0" algn="ctr">
                        <a:lnSpc>
                          <a:spcPct val="115000"/>
                        </a:lnSpc>
                        <a:spcBef>
                          <a:spcPts val="0"/>
                        </a:spcBef>
                        <a:spcAft>
                          <a:spcPts val="0"/>
                        </a:spcAft>
                      </a:pPr>
                      <a:r>
                        <a:rPr lang="en-US" sz="1000">
                          <a:effectLst/>
                        </a:rPr>
                        <a:t>65.99%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marL="0" marR="0" algn="ctr">
                        <a:lnSpc>
                          <a:spcPct val="115000"/>
                        </a:lnSpc>
                        <a:spcBef>
                          <a:spcPts val="0"/>
                        </a:spcBef>
                        <a:spcAft>
                          <a:spcPts val="0"/>
                        </a:spcAft>
                      </a:pPr>
                      <a:r>
                        <a:rPr lang="en-US" sz="1000">
                          <a:effectLst/>
                        </a:rPr>
                        <a:t>46.58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marL="0" marR="0" algn="ctr">
                        <a:lnSpc>
                          <a:spcPct val="115000"/>
                        </a:lnSpc>
                        <a:spcBef>
                          <a:spcPts val="0"/>
                        </a:spcBef>
                        <a:spcAft>
                          <a:spcPts val="0"/>
                        </a:spcAft>
                      </a:pPr>
                      <a:r>
                        <a:rPr lang="en-US" sz="1000">
                          <a:effectLst/>
                        </a:rPr>
                        <a:t>46.24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marL="0" marR="0" algn="ctr">
                        <a:lnSpc>
                          <a:spcPct val="115000"/>
                        </a:lnSpc>
                        <a:spcBef>
                          <a:spcPts val="0"/>
                        </a:spcBef>
                        <a:spcAft>
                          <a:spcPts val="0"/>
                        </a:spcAft>
                      </a:pPr>
                      <a:r>
                        <a:rPr lang="en-US" sz="1000" dirty="0">
                          <a:effectLst/>
                        </a:rPr>
                        <a:t>45.75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extLst>
                  <a:ext uri="{0D108BD9-81ED-4DB2-BD59-A6C34878D82A}">
                    <a16:rowId xmlns:a16="http://schemas.microsoft.com/office/drawing/2014/main" val="804069803"/>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152698111"/>
              </p:ext>
            </p:extLst>
          </p:nvPr>
        </p:nvGraphicFramePr>
        <p:xfrm>
          <a:off x="677334" y="2331078"/>
          <a:ext cx="8596842" cy="1942703"/>
        </p:xfrm>
        <a:graphic>
          <a:graphicData uri="http://schemas.openxmlformats.org/drawingml/2006/table">
            <a:tbl>
              <a:tblPr firstRow="1" firstCol="1" bandRow="1">
                <a:tableStyleId>{5C22544A-7EE6-4342-B048-85BDC9FD1C3A}</a:tableStyleId>
              </a:tblPr>
              <a:tblGrid>
                <a:gridCol w="1688758">
                  <a:extLst>
                    <a:ext uri="{9D8B030D-6E8A-4147-A177-3AD203B41FA5}">
                      <a16:colId xmlns:a16="http://schemas.microsoft.com/office/drawing/2014/main" val="2461401067"/>
                    </a:ext>
                  </a:extLst>
                </a:gridCol>
                <a:gridCol w="1343096">
                  <a:extLst>
                    <a:ext uri="{9D8B030D-6E8A-4147-A177-3AD203B41FA5}">
                      <a16:colId xmlns:a16="http://schemas.microsoft.com/office/drawing/2014/main" val="2756153951"/>
                    </a:ext>
                  </a:extLst>
                </a:gridCol>
                <a:gridCol w="1281185">
                  <a:extLst>
                    <a:ext uri="{9D8B030D-6E8A-4147-A177-3AD203B41FA5}">
                      <a16:colId xmlns:a16="http://schemas.microsoft.com/office/drawing/2014/main" val="569853404"/>
                    </a:ext>
                  </a:extLst>
                </a:gridCol>
                <a:gridCol w="1284625">
                  <a:extLst>
                    <a:ext uri="{9D8B030D-6E8A-4147-A177-3AD203B41FA5}">
                      <a16:colId xmlns:a16="http://schemas.microsoft.com/office/drawing/2014/main" val="1251490736"/>
                    </a:ext>
                  </a:extLst>
                </a:gridCol>
                <a:gridCol w="1288065">
                  <a:extLst>
                    <a:ext uri="{9D8B030D-6E8A-4147-A177-3AD203B41FA5}">
                      <a16:colId xmlns:a16="http://schemas.microsoft.com/office/drawing/2014/main" val="4202597549"/>
                    </a:ext>
                  </a:extLst>
                </a:gridCol>
                <a:gridCol w="1711113">
                  <a:extLst>
                    <a:ext uri="{9D8B030D-6E8A-4147-A177-3AD203B41FA5}">
                      <a16:colId xmlns:a16="http://schemas.microsoft.com/office/drawing/2014/main" val="3011772995"/>
                    </a:ext>
                  </a:extLst>
                </a:gridCol>
              </a:tblGrid>
              <a:tr h="277529">
                <a:tc>
                  <a:txBody>
                    <a:bodyPr/>
                    <a:lstStyle/>
                    <a:p>
                      <a:pPr marL="0" marR="0">
                        <a:lnSpc>
                          <a:spcPct val="115000"/>
                        </a:lnSpc>
                        <a:spcBef>
                          <a:spcPts val="0"/>
                        </a:spcBef>
                        <a:spcAft>
                          <a:spcPts val="0"/>
                        </a:spcAft>
                      </a:pPr>
                      <a:r>
                        <a:rPr lang="en-US" sz="1100" dirty="0">
                          <a:effectLst/>
                        </a:rPr>
                        <a:t>Models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R</a:t>
                      </a:r>
                      <a:r>
                        <a:rPr lang="en-US" sz="1100" baseline="300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Adjusted R</a:t>
                      </a:r>
                      <a:r>
                        <a:rPr lang="en-US" sz="1100" baseline="300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RMSE_Train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RMSE_Test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RMSE_Validation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008843"/>
                  </a:ext>
                </a:extLst>
              </a:tr>
              <a:tr h="277529">
                <a:tc>
                  <a:txBody>
                    <a:bodyPr/>
                    <a:lstStyle/>
                    <a:p>
                      <a:pPr marL="0" marR="0">
                        <a:lnSpc>
                          <a:spcPct val="115000"/>
                        </a:lnSpc>
                        <a:spcBef>
                          <a:spcPts val="0"/>
                        </a:spcBef>
                        <a:spcAft>
                          <a:spcPts val="0"/>
                        </a:spcAft>
                      </a:pPr>
                      <a:r>
                        <a:rPr lang="en-US" sz="1100">
                          <a:effectLst/>
                        </a:rPr>
                        <a:t>Linear Model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66.02%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65.99%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46.58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46.24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45.75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15311882"/>
                  </a:ext>
                </a:extLst>
              </a:tr>
              <a:tr h="277529">
                <a:tc>
                  <a:txBody>
                    <a:bodyPr/>
                    <a:lstStyle/>
                    <a:p>
                      <a:pPr marL="0" marR="0">
                        <a:lnSpc>
                          <a:spcPct val="115000"/>
                        </a:lnSpc>
                        <a:spcBef>
                          <a:spcPts val="0"/>
                        </a:spcBef>
                        <a:spcAft>
                          <a:spcPts val="0"/>
                        </a:spcAft>
                      </a:pPr>
                      <a:r>
                        <a:rPr lang="en-US" sz="1100">
                          <a:effectLst/>
                        </a:rPr>
                        <a:t>Quadratic Model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73.11%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72.51%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41.44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43.25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79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74607500"/>
                  </a:ext>
                </a:extLst>
              </a:tr>
              <a:tr h="277529">
                <a:tc>
                  <a:txBody>
                    <a:bodyPr/>
                    <a:lstStyle/>
                    <a:p>
                      <a:pPr marL="0" marR="0">
                        <a:lnSpc>
                          <a:spcPct val="115000"/>
                        </a:lnSpc>
                        <a:spcBef>
                          <a:spcPts val="0"/>
                        </a:spcBef>
                        <a:spcAft>
                          <a:spcPts val="0"/>
                        </a:spcAft>
                      </a:pPr>
                      <a:r>
                        <a:rPr lang="en-US" sz="1100">
                          <a:effectLst/>
                        </a:rPr>
                        <a:t>Ridge Regression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66.02%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66.025%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46.58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46.24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45.75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8255238"/>
                  </a:ext>
                </a:extLst>
              </a:tr>
              <a:tr h="277529">
                <a:tc>
                  <a:txBody>
                    <a:bodyPr/>
                    <a:lstStyle/>
                    <a:p>
                      <a:pPr marL="0" marR="0">
                        <a:lnSpc>
                          <a:spcPct val="115000"/>
                        </a:lnSpc>
                        <a:spcBef>
                          <a:spcPts val="0"/>
                        </a:spcBef>
                        <a:spcAft>
                          <a:spcPts val="0"/>
                        </a:spcAft>
                      </a:pPr>
                      <a:r>
                        <a:rPr lang="en-US" sz="1100">
                          <a:effectLst/>
                        </a:rPr>
                        <a:t>Lasso Regression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65.07%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65.05%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47.23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46.96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47.34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33987767"/>
                  </a:ext>
                </a:extLst>
              </a:tr>
              <a:tr h="277529">
                <a:tc>
                  <a:txBody>
                    <a:bodyPr/>
                    <a:lstStyle/>
                    <a:p>
                      <a:pPr marL="0" marR="0">
                        <a:lnSpc>
                          <a:spcPct val="115000"/>
                        </a:lnSpc>
                        <a:spcBef>
                          <a:spcPts val="0"/>
                        </a:spcBef>
                        <a:spcAft>
                          <a:spcPts val="0"/>
                        </a:spcAft>
                      </a:pPr>
                      <a:r>
                        <a:rPr lang="en-US" sz="1100">
                          <a:effectLst/>
                        </a:rPr>
                        <a:t>Elastic Net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64.53%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64.53%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47.59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47.33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46.77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36015226"/>
                  </a:ext>
                </a:extLst>
              </a:tr>
              <a:tr h="277529">
                <a:tc>
                  <a:txBody>
                    <a:bodyPr/>
                    <a:lstStyle/>
                    <a:p>
                      <a:pPr marL="0" marR="0">
                        <a:lnSpc>
                          <a:spcPct val="115000"/>
                        </a:lnSpc>
                        <a:spcBef>
                          <a:spcPts val="0"/>
                        </a:spcBef>
                        <a:spcAft>
                          <a:spcPts val="0"/>
                        </a:spcAft>
                      </a:pPr>
                      <a:r>
                        <a:rPr lang="en-US" sz="1100">
                          <a:effectLst/>
                        </a:rPr>
                        <a:t>Random Forest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dirty="0">
                          <a:effectLst/>
                        </a:rPr>
                        <a:t>79.31%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dirty="0">
                          <a:effectLst/>
                        </a:rPr>
                        <a:t>79.30%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36.35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41.04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dirty="0">
                          <a:effectLst/>
                        </a:rPr>
                        <a:t>41.11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36303022"/>
                  </a:ext>
                </a:extLst>
              </a:tr>
            </a:tbl>
          </a:graphicData>
        </a:graphic>
      </p:graphicFrame>
      <p:sp>
        <p:nvSpPr>
          <p:cNvPr id="5" name="TextBox 4"/>
          <p:cNvSpPr txBox="1"/>
          <p:nvPr/>
        </p:nvSpPr>
        <p:spPr>
          <a:xfrm>
            <a:off x="677333" y="1466909"/>
            <a:ext cx="5813619" cy="369332"/>
          </a:xfrm>
          <a:prstGeom prst="rect">
            <a:avLst/>
          </a:prstGeom>
          <a:noFill/>
        </p:spPr>
        <p:txBody>
          <a:bodyPr wrap="square" rtlCol="0">
            <a:spAutoFit/>
          </a:bodyPr>
          <a:lstStyle/>
          <a:p>
            <a:r>
              <a:rPr lang="en-US" dirty="0" smtClean="0">
                <a:solidFill>
                  <a:schemeClr val="accent1"/>
                </a:solidFill>
              </a:rPr>
              <a:t>Model results when outliers have been removed: </a:t>
            </a:r>
            <a:endParaRPr lang="en-US" dirty="0">
              <a:solidFill>
                <a:schemeClr val="accent1"/>
              </a:solidFill>
            </a:endParaRPr>
          </a:p>
        </p:txBody>
      </p:sp>
    </p:spTree>
    <p:extLst>
      <p:ext uri="{BB962C8B-B14F-4D97-AF65-F5344CB8AC3E}">
        <p14:creationId xmlns:p14="http://schemas.microsoft.com/office/powerpoint/2010/main" val="25678689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00259"/>
          </a:xfrm>
        </p:spPr>
        <p:txBody>
          <a:bodyPr/>
          <a:lstStyle/>
          <a:p>
            <a:r>
              <a:rPr lang="en-US" dirty="0" smtClean="0"/>
              <a:t>Model Testing</a:t>
            </a:r>
            <a:endParaRPr lang="en-US" dirty="0"/>
          </a:p>
        </p:txBody>
      </p:sp>
      <p:sp>
        <p:nvSpPr>
          <p:cNvPr id="4" name="TextBox 3"/>
          <p:cNvSpPr txBox="1"/>
          <p:nvPr/>
        </p:nvSpPr>
        <p:spPr>
          <a:xfrm>
            <a:off x="6568225" y="2075645"/>
            <a:ext cx="3503054" cy="3416320"/>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Trebuchet MS" panose="020B0603020202020204"/>
                <a:ea typeface="+mn-ea"/>
                <a:cs typeface="Arial" panose="020B0604020202020204" pitchFamily="34" charset="0"/>
              </a:rPr>
              <a:t>The models were tested on test dataset as well as out of validation dataset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Trebuchet MS" panose="020B0603020202020204"/>
                <a:ea typeface="+mn-ea"/>
                <a:cs typeface="Arial" panose="020B0604020202020204" pitchFamily="34" charset="0"/>
              </a:rPr>
              <a:t>R</a:t>
            </a:r>
            <a:r>
              <a:rPr kumimoji="0" lang="en-US" sz="1800" b="0" i="0" u="none" strike="noStrike" kern="1200" cap="none" spc="0" normalizeH="0" baseline="30000" noProof="0" dirty="0" smtClean="0">
                <a:ln>
                  <a:noFill/>
                </a:ln>
                <a:solidFill>
                  <a:prstClr val="black"/>
                </a:solidFill>
                <a:effectLst/>
                <a:uLnTx/>
                <a:uFillTx/>
                <a:latin typeface="Trebuchet MS" panose="020B0603020202020204"/>
                <a:ea typeface="+mn-ea"/>
                <a:cs typeface="Arial" panose="020B0604020202020204" pitchFamily="34" charset="0"/>
              </a:rPr>
              <a:t>2</a:t>
            </a:r>
            <a:r>
              <a:rPr kumimoji="0" lang="en-US" sz="1800" b="0" i="0" u="none" strike="noStrike" kern="1200" cap="none" spc="0" normalizeH="0" baseline="0" noProof="0" dirty="0" smtClean="0">
                <a:ln>
                  <a:noFill/>
                </a:ln>
                <a:solidFill>
                  <a:prstClr val="black"/>
                </a:solidFill>
                <a:effectLst/>
                <a:uLnTx/>
                <a:uFillTx/>
                <a:latin typeface="Trebuchet MS" panose="020B0603020202020204"/>
                <a:ea typeface="+mn-ea"/>
                <a:cs typeface="Arial" panose="020B0604020202020204" pitchFamily="34" charset="0"/>
              </a:rPr>
              <a:t> and RMSE are calculated for each model</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Trebuchet MS" panose="020B0603020202020204"/>
                <a:ea typeface="+mn-ea"/>
                <a:cs typeface="Arial" panose="020B0604020202020204" pitchFamily="34" charset="0"/>
              </a:rPr>
              <a:t>Beyond 400, we see that the predicted values are far away from the fitted line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Trebuchet MS" panose="020B0603020202020204"/>
                <a:ea typeface="+mn-ea"/>
                <a:cs typeface="Arial" panose="020B0604020202020204" pitchFamily="34" charset="0"/>
              </a:rPr>
              <a:t>We get highest R</a:t>
            </a:r>
            <a:r>
              <a:rPr kumimoji="0" lang="en-US" sz="1800" b="0" i="0" u="none" strike="noStrike" kern="1200" cap="none" spc="0" normalizeH="0" baseline="30000" noProof="0" dirty="0" smtClean="0">
                <a:ln>
                  <a:noFill/>
                </a:ln>
                <a:solidFill>
                  <a:prstClr val="black"/>
                </a:solidFill>
                <a:effectLst/>
                <a:uLnTx/>
                <a:uFillTx/>
                <a:latin typeface="Trebuchet MS" panose="020B0603020202020204"/>
                <a:ea typeface="+mn-ea"/>
                <a:cs typeface="Arial" panose="020B0604020202020204" pitchFamily="34" charset="0"/>
              </a:rPr>
              <a:t>2</a:t>
            </a:r>
            <a:r>
              <a:rPr kumimoji="0" lang="en-US" sz="1800" b="0" i="0" u="none" strike="noStrike" kern="1200" cap="none" spc="0" normalizeH="0" baseline="0" noProof="0" dirty="0" smtClean="0">
                <a:ln>
                  <a:noFill/>
                </a:ln>
                <a:solidFill>
                  <a:prstClr val="black"/>
                </a:solidFill>
                <a:effectLst/>
                <a:uLnTx/>
                <a:uFillTx/>
                <a:latin typeface="Trebuchet MS" panose="020B0603020202020204"/>
                <a:ea typeface="+mn-ea"/>
                <a:cs typeface="Arial" panose="020B0604020202020204" pitchFamily="34" charset="0"/>
              </a:rPr>
              <a:t> for RF model and also the lowest RMSE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Arial" panose="020B0604020202020204" pitchFamily="34" charset="0"/>
            </a:endParaRPr>
          </a:p>
        </p:txBody>
      </p:sp>
      <p:sp>
        <p:nvSpPr>
          <p:cNvPr id="5" name="Pentagon 4"/>
          <p:cNvSpPr/>
          <p:nvPr/>
        </p:nvSpPr>
        <p:spPr>
          <a:xfrm>
            <a:off x="6969070" y="829612"/>
            <a:ext cx="2304932" cy="109148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Trebuchet MS" panose="020B0603020202020204"/>
                <a:ea typeface="+mn-ea"/>
                <a:cs typeface="+mn-cs"/>
              </a:rPr>
              <a:t>With capped outliers:</a:t>
            </a:r>
            <a:endParaRPr kumimoji="0" lang="en-US" sz="1800" b="0" i="0" u="none" strike="noStrike" kern="1200" cap="none" spc="0" normalizeH="0" baseline="0" noProof="0" dirty="0">
              <a:ln>
                <a:noFill/>
              </a:ln>
              <a:solidFill>
                <a:prstClr val="white"/>
              </a:solidFill>
              <a:effectLst/>
              <a:uLnTx/>
              <a:uFillTx/>
              <a:latin typeface="Trebuchet MS" panose="020B0603020202020204"/>
              <a:ea typeface="+mn-ea"/>
              <a:cs typeface="+mn-cs"/>
            </a:endParaRPr>
          </a:p>
        </p:txBody>
      </p:sp>
      <p:pic>
        <p:nvPicPr>
          <p:cNvPr id="6" name="Picture 5"/>
          <p:cNvPicPr>
            <a:picLocks noChangeAspect="1"/>
          </p:cNvPicPr>
          <p:nvPr/>
        </p:nvPicPr>
        <p:blipFill>
          <a:blip r:embed="rId2"/>
          <a:stretch>
            <a:fillRect/>
          </a:stretch>
        </p:blipFill>
        <p:spPr>
          <a:xfrm>
            <a:off x="677333" y="1375355"/>
            <a:ext cx="5890892" cy="5343525"/>
          </a:xfrm>
          <a:prstGeom prst="rect">
            <a:avLst/>
          </a:prstGeom>
        </p:spPr>
      </p:pic>
    </p:spTree>
    <p:extLst>
      <p:ext uri="{BB962C8B-B14F-4D97-AF65-F5344CB8AC3E}">
        <p14:creationId xmlns:p14="http://schemas.microsoft.com/office/powerpoint/2010/main" val="34629290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4821945" cy="858592"/>
          </a:xfrm>
        </p:spPr>
        <p:txBody>
          <a:bodyPr>
            <a:normAutofit fontScale="90000"/>
          </a:bodyPr>
          <a:lstStyle/>
          <a:p>
            <a:r>
              <a:rPr lang="en-US" dirty="0" smtClean="0"/>
              <a:t>Results</a:t>
            </a:r>
            <a:br>
              <a:rPr lang="en-US" dirty="0" smtClean="0"/>
            </a:br>
            <a:endParaRPr lang="en-US" dirty="0"/>
          </a:p>
        </p:txBody>
      </p:sp>
      <p:sp>
        <p:nvSpPr>
          <p:cNvPr id="5" name="TextBox 4"/>
          <p:cNvSpPr txBox="1"/>
          <p:nvPr/>
        </p:nvSpPr>
        <p:spPr>
          <a:xfrm>
            <a:off x="677333" y="1466909"/>
            <a:ext cx="5813619" cy="369332"/>
          </a:xfrm>
          <a:prstGeom prst="rect">
            <a:avLst/>
          </a:prstGeom>
          <a:noFill/>
        </p:spPr>
        <p:txBody>
          <a:bodyPr wrap="square" rtlCol="0">
            <a:spAutoFit/>
          </a:bodyPr>
          <a:lstStyle/>
          <a:p>
            <a:r>
              <a:rPr lang="en-US" dirty="0" smtClean="0">
                <a:solidFill>
                  <a:schemeClr val="accent1"/>
                </a:solidFill>
              </a:rPr>
              <a:t>Model results when outliers have been capped: </a:t>
            </a:r>
            <a:endParaRPr lang="en-US" dirty="0">
              <a:solidFill>
                <a:schemeClr val="accent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575028456"/>
              </p:ext>
            </p:extLst>
          </p:nvPr>
        </p:nvGraphicFramePr>
        <p:xfrm>
          <a:off x="677333" y="2325501"/>
          <a:ext cx="8596313" cy="1981343"/>
        </p:xfrm>
        <a:graphic>
          <a:graphicData uri="http://schemas.openxmlformats.org/drawingml/2006/table">
            <a:tbl>
              <a:tblPr firstRow="1" firstCol="1" bandRow="1">
                <a:tableStyleId>{5C22544A-7EE6-4342-B048-85BDC9FD1C3A}</a:tableStyleId>
              </a:tblPr>
              <a:tblGrid>
                <a:gridCol w="1688654">
                  <a:extLst>
                    <a:ext uri="{9D8B030D-6E8A-4147-A177-3AD203B41FA5}">
                      <a16:colId xmlns:a16="http://schemas.microsoft.com/office/drawing/2014/main" val="994390223"/>
                    </a:ext>
                  </a:extLst>
                </a:gridCol>
                <a:gridCol w="1343013">
                  <a:extLst>
                    <a:ext uri="{9D8B030D-6E8A-4147-A177-3AD203B41FA5}">
                      <a16:colId xmlns:a16="http://schemas.microsoft.com/office/drawing/2014/main" val="865144795"/>
                    </a:ext>
                  </a:extLst>
                </a:gridCol>
                <a:gridCol w="1281106">
                  <a:extLst>
                    <a:ext uri="{9D8B030D-6E8A-4147-A177-3AD203B41FA5}">
                      <a16:colId xmlns:a16="http://schemas.microsoft.com/office/drawing/2014/main" val="1551156785"/>
                    </a:ext>
                  </a:extLst>
                </a:gridCol>
                <a:gridCol w="1284546">
                  <a:extLst>
                    <a:ext uri="{9D8B030D-6E8A-4147-A177-3AD203B41FA5}">
                      <a16:colId xmlns:a16="http://schemas.microsoft.com/office/drawing/2014/main" val="1718941156"/>
                    </a:ext>
                  </a:extLst>
                </a:gridCol>
                <a:gridCol w="1287986">
                  <a:extLst>
                    <a:ext uri="{9D8B030D-6E8A-4147-A177-3AD203B41FA5}">
                      <a16:colId xmlns:a16="http://schemas.microsoft.com/office/drawing/2014/main" val="3586801933"/>
                    </a:ext>
                  </a:extLst>
                </a:gridCol>
                <a:gridCol w="1711008">
                  <a:extLst>
                    <a:ext uri="{9D8B030D-6E8A-4147-A177-3AD203B41FA5}">
                      <a16:colId xmlns:a16="http://schemas.microsoft.com/office/drawing/2014/main" val="2304520453"/>
                    </a:ext>
                  </a:extLst>
                </a:gridCol>
              </a:tblGrid>
              <a:tr h="283049">
                <a:tc>
                  <a:txBody>
                    <a:bodyPr/>
                    <a:lstStyle/>
                    <a:p>
                      <a:pPr marL="0" marR="0">
                        <a:lnSpc>
                          <a:spcPct val="115000"/>
                        </a:lnSpc>
                        <a:spcBef>
                          <a:spcPts val="0"/>
                        </a:spcBef>
                        <a:spcAft>
                          <a:spcPts val="0"/>
                        </a:spcAft>
                      </a:pPr>
                      <a:r>
                        <a:rPr lang="en-US" sz="1100">
                          <a:effectLst/>
                        </a:rPr>
                        <a:t>Models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R</a:t>
                      </a:r>
                      <a:r>
                        <a:rPr lang="en-US" sz="1100" baseline="300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Adjusted R</a:t>
                      </a:r>
                      <a:r>
                        <a:rPr lang="en-US" sz="1100" baseline="300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RMSE_Train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RMSE_Test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RMSE_Validation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4907369"/>
                  </a:ext>
                </a:extLst>
              </a:tr>
              <a:tr h="283049">
                <a:tc>
                  <a:txBody>
                    <a:bodyPr/>
                    <a:lstStyle/>
                    <a:p>
                      <a:pPr marL="0" marR="0">
                        <a:lnSpc>
                          <a:spcPct val="115000"/>
                        </a:lnSpc>
                        <a:spcBef>
                          <a:spcPts val="0"/>
                        </a:spcBef>
                        <a:spcAft>
                          <a:spcPts val="0"/>
                        </a:spcAft>
                      </a:pPr>
                      <a:r>
                        <a:rPr lang="en-US" sz="1100">
                          <a:effectLst/>
                        </a:rPr>
                        <a:t>Linear Model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79.04%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79.03%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62.74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62.17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60.81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35954137"/>
                  </a:ext>
                </a:extLst>
              </a:tr>
              <a:tr h="283049">
                <a:tc>
                  <a:txBody>
                    <a:bodyPr/>
                    <a:lstStyle/>
                    <a:p>
                      <a:pPr marL="0" marR="0">
                        <a:lnSpc>
                          <a:spcPct val="115000"/>
                        </a:lnSpc>
                        <a:spcBef>
                          <a:spcPts val="0"/>
                        </a:spcBef>
                        <a:spcAft>
                          <a:spcPts val="0"/>
                        </a:spcAft>
                      </a:pPr>
                      <a:r>
                        <a:rPr lang="en-US" sz="1100">
                          <a:effectLst/>
                        </a:rPr>
                        <a:t>Quadratic Model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82.98%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82.70%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56.54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57.72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57.22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0899150"/>
                  </a:ext>
                </a:extLst>
              </a:tr>
              <a:tr h="283049">
                <a:tc>
                  <a:txBody>
                    <a:bodyPr/>
                    <a:lstStyle/>
                    <a:p>
                      <a:pPr marL="0" marR="0">
                        <a:lnSpc>
                          <a:spcPct val="115000"/>
                        </a:lnSpc>
                        <a:spcBef>
                          <a:spcPts val="0"/>
                        </a:spcBef>
                        <a:spcAft>
                          <a:spcPts val="0"/>
                        </a:spcAft>
                      </a:pPr>
                      <a:r>
                        <a:rPr lang="en-US" sz="1100">
                          <a:effectLst/>
                        </a:rPr>
                        <a:t>Ridge Regression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79.04%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79.03%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62.74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62.17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60.81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5216435"/>
                  </a:ext>
                </a:extLst>
              </a:tr>
              <a:tr h="283049">
                <a:tc>
                  <a:txBody>
                    <a:bodyPr/>
                    <a:lstStyle/>
                    <a:p>
                      <a:pPr marL="0" marR="0">
                        <a:lnSpc>
                          <a:spcPct val="115000"/>
                        </a:lnSpc>
                        <a:spcBef>
                          <a:spcPts val="0"/>
                        </a:spcBef>
                        <a:spcAft>
                          <a:spcPts val="0"/>
                        </a:spcAft>
                      </a:pPr>
                      <a:r>
                        <a:rPr lang="en-US" sz="1100">
                          <a:effectLst/>
                        </a:rPr>
                        <a:t>Lasso Regression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78.65%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78.50%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63.34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62.78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60.93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1980552"/>
                  </a:ext>
                </a:extLst>
              </a:tr>
              <a:tr h="283049">
                <a:tc>
                  <a:txBody>
                    <a:bodyPr/>
                    <a:lstStyle/>
                    <a:p>
                      <a:pPr marL="0" marR="0">
                        <a:lnSpc>
                          <a:spcPct val="115000"/>
                        </a:lnSpc>
                        <a:spcBef>
                          <a:spcPts val="0"/>
                        </a:spcBef>
                        <a:spcAft>
                          <a:spcPts val="0"/>
                        </a:spcAft>
                      </a:pPr>
                      <a:r>
                        <a:rPr lang="en-US" sz="1100">
                          <a:effectLst/>
                        </a:rPr>
                        <a:t>Elastic Net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78.46%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78.40%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63.60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63.04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60.66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9348400"/>
                  </a:ext>
                </a:extLst>
              </a:tr>
              <a:tr h="283049">
                <a:tc>
                  <a:txBody>
                    <a:bodyPr/>
                    <a:lstStyle/>
                    <a:p>
                      <a:pPr marL="0" marR="0">
                        <a:lnSpc>
                          <a:spcPct val="115000"/>
                        </a:lnSpc>
                        <a:spcBef>
                          <a:spcPts val="0"/>
                        </a:spcBef>
                        <a:spcAft>
                          <a:spcPts val="0"/>
                        </a:spcAft>
                      </a:pPr>
                      <a:r>
                        <a:rPr lang="en-US" sz="1100">
                          <a:effectLst/>
                        </a:rPr>
                        <a:t>Random Forest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dirty="0">
                          <a:effectLst/>
                        </a:rPr>
                        <a:t>87.18%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87.10%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49.06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rPr>
                        <a:t>55.49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dirty="0">
                          <a:effectLst/>
                        </a:rPr>
                        <a:t>53.22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117782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040644406"/>
              </p:ext>
            </p:extLst>
          </p:nvPr>
        </p:nvGraphicFramePr>
        <p:xfrm>
          <a:off x="677333" y="5003551"/>
          <a:ext cx="8596311" cy="1319976"/>
        </p:xfrm>
        <a:graphic>
          <a:graphicData uri="http://schemas.openxmlformats.org/drawingml/2006/table">
            <a:tbl>
              <a:tblPr firstRow="1" firstCol="1" bandRow="1">
                <a:tableStyleId>{5C22544A-7EE6-4342-B048-85BDC9FD1C3A}</a:tableStyleId>
              </a:tblPr>
              <a:tblGrid>
                <a:gridCol w="2553104">
                  <a:extLst>
                    <a:ext uri="{9D8B030D-6E8A-4147-A177-3AD203B41FA5}">
                      <a16:colId xmlns:a16="http://schemas.microsoft.com/office/drawing/2014/main" val="2869579702"/>
                    </a:ext>
                  </a:extLst>
                </a:gridCol>
                <a:gridCol w="1084854">
                  <a:extLst>
                    <a:ext uri="{9D8B030D-6E8A-4147-A177-3AD203B41FA5}">
                      <a16:colId xmlns:a16="http://schemas.microsoft.com/office/drawing/2014/main" val="3326171790"/>
                    </a:ext>
                  </a:extLst>
                </a:gridCol>
                <a:gridCol w="1162222">
                  <a:extLst>
                    <a:ext uri="{9D8B030D-6E8A-4147-A177-3AD203B41FA5}">
                      <a16:colId xmlns:a16="http://schemas.microsoft.com/office/drawing/2014/main" val="338486564"/>
                    </a:ext>
                  </a:extLst>
                </a:gridCol>
                <a:gridCol w="1162222">
                  <a:extLst>
                    <a:ext uri="{9D8B030D-6E8A-4147-A177-3AD203B41FA5}">
                      <a16:colId xmlns:a16="http://schemas.microsoft.com/office/drawing/2014/main" val="2107093023"/>
                    </a:ext>
                  </a:extLst>
                </a:gridCol>
                <a:gridCol w="1084854">
                  <a:extLst>
                    <a:ext uri="{9D8B030D-6E8A-4147-A177-3AD203B41FA5}">
                      <a16:colId xmlns:a16="http://schemas.microsoft.com/office/drawing/2014/main" val="1121630262"/>
                    </a:ext>
                  </a:extLst>
                </a:gridCol>
                <a:gridCol w="1549055">
                  <a:extLst>
                    <a:ext uri="{9D8B030D-6E8A-4147-A177-3AD203B41FA5}">
                      <a16:colId xmlns:a16="http://schemas.microsoft.com/office/drawing/2014/main" val="1596881711"/>
                    </a:ext>
                  </a:extLst>
                </a:gridCol>
              </a:tblGrid>
              <a:tr h="319336">
                <a:tc>
                  <a:txBody>
                    <a:bodyPr/>
                    <a:lstStyle/>
                    <a:p>
                      <a:pPr marL="0" marR="0" algn="ctr">
                        <a:lnSpc>
                          <a:spcPct val="115000"/>
                        </a:lnSpc>
                        <a:spcBef>
                          <a:spcPts val="0"/>
                        </a:spcBef>
                        <a:spcAft>
                          <a:spcPts val="0"/>
                        </a:spcAft>
                      </a:pPr>
                      <a:r>
                        <a:rPr lang="en-US" sz="1000" dirty="0">
                          <a:effectLst/>
                        </a:rPr>
                        <a:t>LMS Model</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marL="0" marR="0" algn="ctr">
                        <a:lnSpc>
                          <a:spcPct val="115000"/>
                        </a:lnSpc>
                        <a:spcBef>
                          <a:spcPts val="0"/>
                        </a:spcBef>
                        <a:spcAft>
                          <a:spcPts val="0"/>
                        </a:spcAft>
                      </a:pPr>
                      <a:r>
                        <a:rPr lang="en-US" sz="1000" dirty="0">
                          <a:effectLst/>
                        </a:rPr>
                        <a:t>R</a:t>
                      </a:r>
                      <a:r>
                        <a:rPr lang="en-US" sz="1000" baseline="30000" dirty="0">
                          <a:effectLst/>
                        </a:rPr>
                        <a:t>2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marL="0" marR="0" algn="ctr">
                        <a:lnSpc>
                          <a:spcPct val="115000"/>
                        </a:lnSpc>
                        <a:spcBef>
                          <a:spcPts val="0"/>
                        </a:spcBef>
                        <a:spcAft>
                          <a:spcPts val="0"/>
                        </a:spcAft>
                      </a:pPr>
                      <a:r>
                        <a:rPr lang="en-US" sz="1000">
                          <a:effectLst/>
                        </a:rPr>
                        <a:t>Adjusted R</a:t>
                      </a:r>
                      <a:r>
                        <a:rPr lang="en-US" sz="1000" baseline="30000">
                          <a:effectLst/>
                        </a:rPr>
                        <a:t>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marL="0" marR="0" algn="ctr">
                        <a:lnSpc>
                          <a:spcPct val="115000"/>
                        </a:lnSpc>
                        <a:spcBef>
                          <a:spcPts val="0"/>
                        </a:spcBef>
                        <a:spcAft>
                          <a:spcPts val="0"/>
                        </a:spcAft>
                      </a:pPr>
                      <a:r>
                        <a:rPr lang="en-US" sz="1000">
                          <a:effectLst/>
                        </a:rPr>
                        <a:t>RMSE_train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marL="0" marR="0" algn="ctr">
                        <a:lnSpc>
                          <a:spcPct val="115000"/>
                        </a:lnSpc>
                        <a:spcBef>
                          <a:spcPts val="0"/>
                        </a:spcBef>
                        <a:spcAft>
                          <a:spcPts val="0"/>
                        </a:spcAft>
                      </a:pPr>
                      <a:r>
                        <a:rPr lang="en-US" sz="1000">
                          <a:effectLst/>
                        </a:rPr>
                        <a:t>RMSE_test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marL="0" marR="0" algn="ctr">
                        <a:lnSpc>
                          <a:spcPct val="115000"/>
                        </a:lnSpc>
                        <a:spcBef>
                          <a:spcPts val="0"/>
                        </a:spcBef>
                        <a:spcAft>
                          <a:spcPts val="0"/>
                        </a:spcAft>
                      </a:pPr>
                      <a:r>
                        <a:rPr lang="en-US" sz="1000">
                          <a:effectLst/>
                        </a:rPr>
                        <a:t>RMSE_Validation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extLst>
                  <a:ext uri="{0D108BD9-81ED-4DB2-BD59-A6C34878D82A}">
                    <a16:rowId xmlns:a16="http://schemas.microsoft.com/office/drawing/2014/main" val="1033204834"/>
                  </a:ext>
                </a:extLst>
              </a:tr>
              <a:tr h="251024">
                <a:tc>
                  <a:txBody>
                    <a:bodyPr/>
                    <a:lstStyle/>
                    <a:p>
                      <a:pPr marL="0" marR="0">
                        <a:lnSpc>
                          <a:spcPct val="115000"/>
                        </a:lnSpc>
                        <a:spcBef>
                          <a:spcPts val="0"/>
                        </a:spcBef>
                        <a:spcAft>
                          <a:spcPts val="0"/>
                        </a:spcAft>
                      </a:pPr>
                      <a:r>
                        <a:rPr lang="en-US" sz="1000">
                          <a:effectLst/>
                        </a:rPr>
                        <a:t>Considering Top 9 variables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marL="0" marR="0" algn="ctr">
                        <a:lnSpc>
                          <a:spcPct val="115000"/>
                        </a:lnSpc>
                        <a:spcBef>
                          <a:spcPts val="0"/>
                        </a:spcBef>
                        <a:spcAft>
                          <a:spcPts val="0"/>
                        </a:spcAft>
                      </a:pPr>
                      <a:r>
                        <a:rPr lang="en-US" sz="1000">
                          <a:effectLst/>
                        </a:rPr>
                        <a:t>77.52 %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marL="0" marR="0" algn="ctr">
                        <a:lnSpc>
                          <a:spcPct val="115000"/>
                        </a:lnSpc>
                        <a:spcBef>
                          <a:spcPts val="0"/>
                        </a:spcBef>
                        <a:spcAft>
                          <a:spcPts val="0"/>
                        </a:spcAft>
                      </a:pPr>
                      <a:r>
                        <a:rPr lang="en-US" sz="1000">
                          <a:effectLst/>
                        </a:rPr>
                        <a:t>77.52%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marL="0" marR="0" algn="ctr">
                        <a:lnSpc>
                          <a:spcPct val="115000"/>
                        </a:lnSpc>
                        <a:spcBef>
                          <a:spcPts val="0"/>
                        </a:spcBef>
                        <a:spcAft>
                          <a:spcPts val="0"/>
                        </a:spcAft>
                      </a:pPr>
                      <a:r>
                        <a:rPr lang="en-US" sz="1000">
                          <a:effectLst/>
                        </a:rPr>
                        <a:t>64.98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marL="0" marR="0" algn="ctr">
                        <a:lnSpc>
                          <a:spcPct val="115000"/>
                        </a:lnSpc>
                        <a:spcBef>
                          <a:spcPts val="0"/>
                        </a:spcBef>
                        <a:spcAft>
                          <a:spcPts val="0"/>
                        </a:spcAft>
                      </a:pPr>
                      <a:r>
                        <a:rPr lang="en-US" sz="1000">
                          <a:effectLst/>
                        </a:rPr>
                        <a:t>64.38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marL="0" marR="0" algn="ctr">
                        <a:lnSpc>
                          <a:spcPct val="115000"/>
                        </a:lnSpc>
                        <a:spcBef>
                          <a:spcPts val="0"/>
                        </a:spcBef>
                        <a:spcAft>
                          <a:spcPts val="0"/>
                        </a:spcAft>
                      </a:pPr>
                      <a:r>
                        <a:rPr lang="en-US" sz="1000">
                          <a:effectLst/>
                        </a:rPr>
                        <a:t>61.53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extLst>
                  <a:ext uri="{0D108BD9-81ED-4DB2-BD59-A6C34878D82A}">
                    <a16:rowId xmlns:a16="http://schemas.microsoft.com/office/drawing/2014/main" val="1361716256"/>
                  </a:ext>
                </a:extLst>
              </a:tr>
              <a:tr h="249872">
                <a:tc>
                  <a:txBody>
                    <a:bodyPr/>
                    <a:lstStyle/>
                    <a:p>
                      <a:pPr marL="0" marR="0">
                        <a:lnSpc>
                          <a:spcPct val="115000"/>
                        </a:lnSpc>
                        <a:spcBef>
                          <a:spcPts val="0"/>
                        </a:spcBef>
                        <a:spcAft>
                          <a:spcPts val="0"/>
                        </a:spcAft>
                      </a:pPr>
                      <a:r>
                        <a:rPr lang="en-US" sz="1000">
                          <a:effectLst/>
                        </a:rPr>
                        <a:t>Considering Top 25 variables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marL="0" marR="0" algn="ctr">
                        <a:lnSpc>
                          <a:spcPct val="115000"/>
                        </a:lnSpc>
                        <a:spcBef>
                          <a:spcPts val="0"/>
                        </a:spcBef>
                        <a:spcAft>
                          <a:spcPts val="0"/>
                        </a:spcAft>
                      </a:pPr>
                      <a:r>
                        <a:rPr lang="en-US" sz="1000">
                          <a:effectLst/>
                        </a:rPr>
                        <a:t>78.65%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marL="0" marR="0" algn="ctr">
                        <a:lnSpc>
                          <a:spcPct val="115000"/>
                        </a:lnSpc>
                        <a:spcBef>
                          <a:spcPts val="0"/>
                        </a:spcBef>
                        <a:spcAft>
                          <a:spcPts val="0"/>
                        </a:spcAft>
                      </a:pPr>
                      <a:r>
                        <a:rPr lang="en-US" sz="1000">
                          <a:effectLst/>
                        </a:rPr>
                        <a:t>78.64%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marL="0" marR="0" algn="ctr">
                        <a:lnSpc>
                          <a:spcPct val="115000"/>
                        </a:lnSpc>
                        <a:spcBef>
                          <a:spcPts val="0"/>
                        </a:spcBef>
                        <a:spcAft>
                          <a:spcPts val="0"/>
                        </a:spcAft>
                      </a:pPr>
                      <a:r>
                        <a:rPr lang="en-US" sz="1000">
                          <a:effectLst/>
                        </a:rPr>
                        <a:t>63.33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marL="0" marR="0" algn="ctr">
                        <a:lnSpc>
                          <a:spcPct val="115000"/>
                        </a:lnSpc>
                        <a:spcBef>
                          <a:spcPts val="0"/>
                        </a:spcBef>
                        <a:spcAft>
                          <a:spcPts val="0"/>
                        </a:spcAft>
                      </a:pPr>
                      <a:r>
                        <a:rPr lang="en-US" sz="1000">
                          <a:effectLst/>
                        </a:rPr>
                        <a:t>62.73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marL="0" marR="0" algn="ctr">
                        <a:lnSpc>
                          <a:spcPct val="115000"/>
                        </a:lnSpc>
                        <a:spcBef>
                          <a:spcPts val="0"/>
                        </a:spcBef>
                        <a:spcAft>
                          <a:spcPts val="0"/>
                        </a:spcAft>
                      </a:pPr>
                      <a:r>
                        <a:rPr lang="en-US" sz="1000">
                          <a:effectLst/>
                        </a:rPr>
                        <a:t>60.25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extLst>
                  <a:ext uri="{0D108BD9-81ED-4DB2-BD59-A6C34878D82A}">
                    <a16:rowId xmlns:a16="http://schemas.microsoft.com/office/drawing/2014/main" val="2131728497"/>
                  </a:ext>
                </a:extLst>
              </a:tr>
              <a:tr h="249872">
                <a:tc>
                  <a:txBody>
                    <a:bodyPr/>
                    <a:lstStyle/>
                    <a:p>
                      <a:pPr marL="0" marR="0" algn="just">
                        <a:lnSpc>
                          <a:spcPct val="115000"/>
                        </a:lnSpc>
                        <a:spcBef>
                          <a:spcPts val="0"/>
                        </a:spcBef>
                        <a:spcAft>
                          <a:spcPts val="0"/>
                        </a:spcAft>
                      </a:pPr>
                      <a:r>
                        <a:rPr lang="en-US" sz="1000">
                          <a:effectLst/>
                        </a:rPr>
                        <a:t>Only significant variables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marL="0" marR="0" algn="ctr">
                        <a:lnSpc>
                          <a:spcPct val="115000"/>
                        </a:lnSpc>
                        <a:spcBef>
                          <a:spcPts val="0"/>
                        </a:spcBef>
                        <a:spcAft>
                          <a:spcPts val="0"/>
                        </a:spcAft>
                      </a:pPr>
                      <a:r>
                        <a:rPr lang="en-US" sz="1000" dirty="0">
                          <a:effectLst/>
                        </a:rPr>
                        <a:t>79.01%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marL="0" marR="0" algn="ctr">
                        <a:lnSpc>
                          <a:spcPct val="115000"/>
                        </a:lnSpc>
                        <a:spcBef>
                          <a:spcPts val="0"/>
                        </a:spcBef>
                        <a:spcAft>
                          <a:spcPts val="0"/>
                        </a:spcAft>
                      </a:pPr>
                      <a:r>
                        <a:rPr lang="en-US" sz="1000" dirty="0">
                          <a:effectLst/>
                        </a:rPr>
                        <a:t>79.02%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marL="0" marR="0" algn="ctr">
                        <a:lnSpc>
                          <a:spcPct val="115000"/>
                        </a:lnSpc>
                        <a:spcBef>
                          <a:spcPts val="0"/>
                        </a:spcBef>
                        <a:spcAft>
                          <a:spcPts val="0"/>
                        </a:spcAft>
                      </a:pPr>
                      <a:r>
                        <a:rPr lang="en-US" sz="1000">
                          <a:effectLst/>
                        </a:rPr>
                        <a:t>62.79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marL="0" marR="0" algn="ctr">
                        <a:lnSpc>
                          <a:spcPct val="115000"/>
                        </a:lnSpc>
                        <a:spcBef>
                          <a:spcPts val="0"/>
                        </a:spcBef>
                        <a:spcAft>
                          <a:spcPts val="0"/>
                        </a:spcAft>
                      </a:pPr>
                      <a:r>
                        <a:rPr lang="en-US" sz="1000">
                          <a:effectLst/>
                        </a:rPr>
                        <a:t>62.19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marL="0" marR="0" algn="ctr">
                        <a:lnSpc>
                          <a:spcPct val="115000"/>
                        </a:lnSpc>
                        <a:spcBef>
                          <a:spcPts val="0"/>
                        </a:spcBef>
                        <a:spcAft>
                          <a:spcPts val="0"/>
                        </a:spcAft>
                      </a:pPr>
                      <a:r>
                        <a:rPr lang="en-US" sz="1000">
                          <a:effectLst/>
                        </a:rPr>
                        <a:t>60.85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extLst>
                  <a:ext uri="{0D108BD9-81ED-4DB2-BD59-A6C34878D82A}">
                    <a16:rowId xmlns:a16="http://schemas.microsoft.com/office/drawing/2014/main" val="2380772947"/>
                  </a:ext>
                </a:extLst>
              </a:tr>
              <a:tr h="249872">
                <a:tc>
                  <a:txBody>
                    <a:bodyPr/>
                    <a:lstStyle/>
                    <a:p>
                      <a:pPr marL="0" marR="0">
                        <a:lnSpc>
                          <a:spcPct val="115000"/>
                        </a:lnSpc>
                        <a:spcBef>
                          <a:spcPts val="0"/>
                        </a:spcBef>
                        <a:spcAft>
                          <a:spcPts val="0"/>
                        </a:spcAft>
                      </a:pPr>
                      <a:r>
                        <a:rPr lang="en-US" sz="1000">
                          <a:effectLst/>
                        </a:rPr>
                        <a:t>Considering All the variables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marL="0" marR="0" algn="ctr">
                        <a:lnSpc>
                          <a:spcPct val="115000"/>
                        </a:lnSpc>
                        <a:spcBef>
                          <a:spcPts val="0"/>
                        </a:spcBef>
                        <a:spcAft>
                          <a:spcPts val="0"/>
                        </a:spcAft>
                      </a:pPr>
                      <a:r>
                        <a:rPr lang="en-US" sz="1000">
                          <a:effectLst/>
                        </a:rPr>
                        <a:t>79.04%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marL="0" marR="0" algn="ctr">
                        <a:lnSpc>
                          <a:spcPct val="115000"/>
                        </a:lnSpc>
                        <a:spcBef>
                          <a:spcPts val="0"/>
                        </a:spcBef>
                        <a:spcAft>
                          <a:spcPts val="0"/>
                        </a:spcAft>
                      </a:pPr>
                      <a:r>
                        <a:rPr lang="en-US" sz="1000">
                          <a:effectLst/>
                        </a:rPr>
                        <a:t>79.03%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marL="0" marR="0" algn="ctr">
                        <a:lnSpc>
                          <a:spcPct val="115000"/>
                        </a:lnSpc>
                        <a:spcBef>
                          <a:spcPts val="0"/>
                        </a:spcBef>
                        <a:spcAft>
                          <a:spcPts val="0"/>
                        </a:spcAft>
                      </a:pPr>
                      <a:r>
                        <a:rPr lang="en-US" sz="1000">
                          <a:effectLst/>
                        </a:rPr>
                        <a:t>62.74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marL="0" marR="0" algn="ctr">
                        <a:lnSpc>
                          <a:spcPct val="115000"/>
                        </a:lnSpc>
                        <a:spcBef>
                          <a:spcPts val="0"/>
                        </a:spcBef>
                        <a:spcAft>
                          <a:spcPts val="0"/>
                        </a:spcAft>
                      </a:pPr>
                      <a:r>
                        <a:rPr lang="en-US" sz="1000">
                          <a:effectLst/>
                        </a:rPr>
                        <a:t>62.17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tc>
                  <a:txBody>
                    <a:bodyPr/>
                    <a:lstStyle/>
                    <a:p>
                      <a:pPr marL="0" marR="0" algn="ctr">
                        <a:lnSpc>
                          <a:spcPct val="115000"/>
                        </a:lnSpc>
                        <a:spcBef>
                          <a:spcPts val="0"/>
                        </a:spcBef>
                        <a:spcAft>
                          <a:spcPts val="0"/>
                        </a:spcAft>
                      </a:pPr>
                      <a:r>
                        <a:rPr lang="en-US" sz="1000" dirty="0">
                          <a:effectLst/>
                        </a:rPr>
                        <a:t>60.81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345" marR="62345" marT="0" marB="0"/>
                </a:tc>
                <a:extLst>
                  <a:ext uri="{0D108BD9-81ED-4DB2-BD59-A6C34878D82A}">
                    <a16:rowId xmlns:a16="http://schemas.microsoft.com/office/drawing/2014/main" val="1479724735"/>
                  </a:ext>
                </a:extLst>
              </a:tr>
            </a:tbl>
          </a:graphicData>
        </a:graphic>
      </p:graphicFrame>
    </p:spTree>
    <p:extLst>
      <p:ext uri="{BB962C8B-B14F-4D97-AF65-F5344CB8AC3E}">
        <p14:creationId xmlns:p14="http://schemas.microsoft.com/office/powerpoint/2010/main" val="26597329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4750"/>
            <a:ext cx="8596668" cy="1320800"/>
          </a:xfrm>
        </p:spPr>
        <p:txBody>
          <a:bodyPr/>
          <a:lstStyle/>
          <a:p>
            <a:r>
              <a:rPr lang="en-US" dirty="0" smtClean="0"/>
              <a:t>Validation of Regression Assumptions</a:t>
            </a:r>
            <a:endParaRPr lang="en-US" dirty="0"/>
          </a:p>
        </p:txBody>
      </p:sp>
      <p:graphicFrame>
        <p:nvGraphicFramePr>
          <p:cNvPr id="3" name="Diagram 2"/>
          <p:cNvGraphicFramePr/>
          <p:nvPr>
            <p:extLst>
              <p:ext uri="{D42A27DB-BD31-4B8C-83A1-F6EECF244321}">
                <p14:modId xmlns:p14="http://schemas.microsoft.com/office/powerpoint/2010/main" val="4046779971"/>
              </p:ext>
            </p:extLst>
          </p:nvPr>
        </p:nvGraphicFramePr>
        <p:xfrm>
          <a:off x="677334" y="1287887"/>
          <a:ext cx="8492424" cy="5293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6407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3945257384"/>
              </p:ext>
            </p:extLst>
          </p:nvPr>
        </p:nvGraphicFramePr>
        <p:xfrm>
          <a:off x="-965915" y="1270000"/>
          <a:ext cx="12192000" cy="5468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40368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4750"/>
            <a:ext cx="8596668" cy="1320800"/>
          </a:xfrm>
        </p:spPr>
        <p:txBody>
          <a:bodyPr/>
          <a:lstStyle/>
          <a:p>
            <a:r>
              <a:rPr lang="en-US" dirty="0" smtClean="0"/>
              <a:t>Validation of Regression Assumptions</a:t>
            </a:r>
            <a:endParaRPr lang="en-US" dirty="0"/>
          </a:p>
        </p:txBody>
      </p:sp>
      <p:graphicFrame>
        <p:nvGraphicFramePr>
          <p:cNvPr id="3" name="Diagram 2"/>
          <p:cNvGraphicFramePr/>
          <p:nvPr>
            <p:extLst>
              <p:ext uri="{D42A27DB-BD31-4B8C-83A1-F6EECF244321}">
                <p14:modId xmlns:p14="http://schemas.microsoft.com/office/powerpoint/2010/main" val="1330915775"/>
              </p:ext>
            </p:extLst>
          </p:nvPr>
        </p:nvGraphicFramePr>
        <p:xfrm>
          <a:off x="677333" y="1287887"/>
          <a:ext cx="8479545" cy="5293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42901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0355"/>
            <a:ext cx="8596668" cy="1320800"/>
          </a:xfrm>
        </p:spPr>
        <p:txBody>
          <a:bodyPr/>
          <a:lstStyle/>
          <a:p>
            <a:r>
              <a:rPr lang="en-US" dirty="0" smtClean="0"/>
              <a:t>Conclusion</a:t>
            </a:r>
            <a:endParaRPr lang="en-US" dirty="0"/>
          </a:p>
        </p:txBody>
      </p:sp>
      <p:graphicFrame>
        <p:nvGraphicFramePr>
          <p:cNvPr id="3" name="Diagram 2"/>
          <p:cNvGraphicFramePr/>
          <p:nvPr>
            <p:extLst>
              <p:ext uri="{D42A27DB-BD31-4B8C-83A1-F6EECF244321}">
                <p14:modId xmlns:p14="http://schemas.microsoft.com/office/powerpoint/2010/main" val="3924777797"/>
              </p:ext>
            </p:extLst>
          </p:nvPr>
        </p:nvGraphicFramePr>
        <p:xfrm>
          <a:off x="677334" y="-1030310"/>
          <a:ext cx="9097731" cy="94659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933998" y="6323526"/>
            <a:ext cx="8584401" cy="369332"/>
          </a:xfrm>
          <a:prstGeom prst="rect">
            <a:avLst/>
          </a:prstGeom>
          <a:noFill/>
        </p:spPr>
        <p:txBody>
          <a:bodyPr wrap="none" rtlCol="0">
            <a:spAutoFit/>
          </a:bodyPr>
          <a:lstStyle/>
          <a:p>
            <a:r>
              <a:rPr lang="en-US" dirty="0" smtClean="0"/>
              <a:t>These are the variables which dominate and influence the enrolment of students </a:t>
            </a:r>
            <a:endParaRPr lang="en-US" dirty="0"/>
          </a:p>
        </p:txBody>
      </p:sp>
    </p:spTree>
    <p:extLst>
      <p:ext uri="{BB962C8B-B14F-4D97-AF65-F5344CB8AC3E}">
        <p14:creationId xmlns:p14="http://schemas.microsoft.com/office/powerpoint/2010/main" val="30630548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5739685"/>
          </a:xfrm>
        </p:spPr>
        <p:txBody>
          <a:bodyPr/>
          <a:lstStyle/>
          <a:p>
            <a:pPr algn="ctr">
              <a:lnSpc>
                <a:spcPct val="200000"/>
              </a:lnSpc>
            </a:pPr>
            <a:r>
              <a:rPr lang="en-US" dirty="0" smtClean="0"/>
              <a:t>Thank You!</a:t>
            </a:r>
            <a:br>
              <a:rPr lang="en-US" dirty="0" smtClean="0"/>
            </a:br>
            <a:r>
              <a:rPr lang="en-US" dirty="0"/>
              <a:t/>
            </a:r>
            <a:br>
              <a:rPr lang="en-US" dirty="0"/>
            </a:br>
            <a:r>
              <a:rPr lang="en-US" sz="2000" dirty="0" smtClean="0"/>
              <a:t>P.V. Subramanian, Mentor – Great Learning</a:t>
            </a:r>
            <a:br>
              <a:rPr lang="en-US" sz="2000" dirty="0" smtClean="0"/>
            </a:br>
            <a:r>
              <a:rPr lang="en-US" sz="2000" dirty="0" smtClean="0"/>
              <a:t>All teaching and non-teaching members Great Learning </a:t>
            </a:r>
            <a:br>
              <a:rPr lang="en-US" sz="2000" dirty="0" smtClean="0"/>
            </a:br>
            <a:r>
              <a:rPr lang="en-US" sz="2000" dirty="0" smtClean="0"/>
              <a:t>PGPDSE May 2018</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3943" y="5387259"/>
            <a:ext cx="4743450" cy="962025"/>
          </a:xfrm>
          <a:prstGeom prst="rect">
            <a:avLst/>
          </a:prstGeom>
        </p:spPr>
      </p:pic>
    </p:spTree>
    <p:extLst>
      <p:ext uri="{BB962C8B-B14F-4D97-AF65-F5344CB8AC3E}">
        <p14:creationId xmlns:p14="http://schemas.microsoft.com/office/powerpoint/2010/main" val="14426979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half" idx="1"/>
          </p:nvPr>
        </p:nvSpPr>
        <p:spPr>
          <a:xfrm>
            <a:off x="1005535" y="1819995"/>
            <a:ext cx="5039665" cy="3541714"/>
          </a:xfrm>
        </p:spPr>
        <p:txBody>
          <a:bodyPr/>
          <a:lstStyle/>
          <a:p>
            <a:pPr>
              <a:lnSpc>
                <a:spcPct val="100000"/>
              </a:lnSpc>
            </a:pPr>
            <a:r>
              <a:rPr lang="en-US" dirty="0"/>
              <a:t>India has one of the most complex education systems with more than 1.5 million schools with approximately 315 million </a:t>
            </a:r>
            <a:r>
              <a:rPr lang="en-US" dirty="0" smtClean="0"/>
              <a:t>students</a:t>
            </a:r>
          </a:p>
          <a:p>
            <a:pPr>
              <a:lnSpc>
                <a:spcPct val="100000"/>
              </a:lnSpc>
            </a:pPr>
            <a:r>
              <a:rPr lang="en-US" dirty="0"/>
              <a:t>An amendment has been introduced to the Right to Education (RTE) Act to permit detentions after class V and class VIII after a test, remedial education and a </a:t>
            </a:r>
            <a:r>
              <a:rPr lang="en-US" dirty="0" smtClean="0"/>
              <a:t>retest</a:t>
            </a:r>
          </a:p>
          <a:p>
            <a:endParaRPr lang="en-US" dirty="0" smtClean="0"/>
          </a:p>
          <a:p>
            <a:endParaRPr lang="en-US" dirty="0"/>
          </a:p>
        </p:txBody>
      </p:sp>
      <p:pic>
        <p:nvPicPr>
          <p:cNvPr id="5" name="Picture 4"/>
          <p:cNvPicPr/>
          <p:nvPr/>
        </p:nvPicPr>
        <p:blipFill rotWithShape="1">
          <a:blip r:embed="rId2">
            <a:extLst>
              <a:ext uri="{28A0092B-C50C-407E-A947-70E740481C1C}">
                <a14:useLocalDpi xmlns:a14="http://schemas.microsoft.com/office/drawing/2010/main" val="0"/>
              </a:ext>
            </a:extLst>
          </a:blip>
          <a:srcRect t="1065" r="1285"/>
          <a:stretch/>
        </p:blipFill>
        <p:spPr bwMode="auto">
          <a:xfrm>
            <a:off x="6207617" y="1729843"/>
            <a:ext cx="5506872" cy="31457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6" name="TextBox 5"/>
          <p:cNvSpPr txBox="1"/>
          <p:nvPr/>
        </p:nvSpPr>
        <p:spPr>
          <a:xfrm>
            <a:off x="6207617" y="5361709"/>
            <a:ext cx="5844683" cy="646331"/>
          </a:xfrm>
          <a:prstGeom prst="rect">
            <a:avLst/>
          </a:prstGeom>
          <a:noFill/>
        </p:spPr>
        <p:txBody>
          <a:bodyPr wrap="square" rtlCol="0">
            <a:spAutoFit/>
          </a:bodyPr>
          <a:lstStyle/>
          <a:p>
            <a:r>
              <a:rPr lang="en-US" dirty="0" smtClean="0"/>
              <a:t>Comparison of enrolment of students for different </a:t>
            </a:r>
          </a:p>
          <a:p>
            <a:r>
              <a:rPr lang="en-US" dirty="0" smtClean="0"/>
              <a:t>classes over a period of 2 years</a:t>
            </a:r>
            <a:endParaRPr lang="en-US" dirty="0"/>
          </a:p>
        </p:txBody>
      </p:sp>
    </p:spTree>
    <p:extLst>
      <p:ext uri="{BB962C8B-B14F-4D97-AF65-F5344CB8AC3E}">
        <p14:creationId xmlns:p14="http://schemas.microsoft.com/office/powerpoint/2010/main" val="34843698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85992" y="670068"/>
            <a:ext cx="9906001" cy="3181496"/>
          </a:xfrm>
        </p:spPr>
        <p:txBody>
          <a:bodyPr/>
          <a:lstStyle/>
          <a:p>
            <a:pPr>
              <a:lnSpc>
                <a:spcPct val="100000"/>
              </a:lnSpc>
            </a:pPr>
            <a:r>
              <a:rPr lang="en-US" dirty="0"/>
              <a:t>While universal enrolment has been achieved at the elementary level (class I-VIII), the enrolment consistently falls with successive levels of education</a:t>
            </a:r>
            <a:r>
              <a:rPr lang="en-US" dirty="0" smtClean="0"/>
              <a:t>.</a:t>
            </a:r>
          </a:p>
          <a:p>
            <a:pPr>
              <a:lnSpc>
                <a:spcPct val="100000"/>
              </a:lnSpc>
            </a:pPr>
            <a:r>
              <a:rPr lang="en-US" dirty="0"/>
              <a:t>India’s enrolment rate in primary education (class I-V) is comparable to that of developed countries. However, it falls behind these countries after class VI. </a:t>
            </a:r>
            <a:endParaRPr lang="en-US" dirty="0" smtClean="0"/>
          </a:p>
          <a:p>
            <a:pPr>
              <a:lnSpc>
                <a:spcPct val="100000"/>
              </a:lnSpc>
            </a:pPr>
            <a:r>
              <a:rPr lang="en-US" dirty="0" smtClean="0"/>
              <a:t>In </a:t>
            </a:r>
            <a:r>
              <a:rPr lang="en-US" dirty="0"/>
              <a:t>higher education, India’s enrolment rate stands at 23%, as against about 87% in the US, 57% in the UK and 39% in China.</a:t>
            </a:r>
            <a:endParaRPr lang="en-US" dirty="0" smtClean="0"/>
          </a:p>
          <a:p>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601533" y="2987053"/>
            <a:ext cx="6568224" cy="28985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14472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93999" y="463639"/>
            <a:ext cx="8596668" cy="1320800"/>
          </a:xfrm>
        </p:spPr>
        <p:txBody>
          <a:bodyPr/>
          <a:lstStyle/>
          <a:p>
            <a:r>
              <a:rPr lang="en-US" dirty="0"/>
              <a:t>Objective of the </a:t>
            </a:r>
            <a:r>
              <a:rPr lang="en-US" dirty="0" smtClean="0"/>
              <a:t>Project</a:t>
            </a:r>
            <a:r>
              <a:rPr lang="en-US" dirty="0">
                <a:solidFill>
                  <a:schemeClr val="accent2"/>
                </a:solidFill>
              </a:rPr>
              <a:t>	</a:t>
            </a:r>
            <a:br>
              <a:rPr lang="en-US" dirty="0">
                <a:solidFill>
                  <a:schemeClr val="accent2"/>
                </a:solidFill>
              </a:rPr>
            </a:br>
            <a:endParaRPr lang="en-US" dirty="0"/>
          </a:p>
        </p:txBody>
      </p:sp>
      <p:sp>
        <p:nvSpPr>
          <p:cNvPr id="8" name="Content Placeholder 7"/>
          <p:cNvSpPr>
            <a:spLocks noGrp="1"/>
          </p:cNvSpPr>
          <p:nvPr>
            <p:ph idx="1"/>
          </p:nvPr>
        </p:nvSpPr>
        <p:spPr>
          <a:xfrm>
            <a:off x="393999" y="1658314"/>
            <a:ext cx="5440131" cy="3880773"/>
          </a:xfrm>
        </p:spPr>
        <p:txBody>
          <a:bodyPr/>
          <a:lstStyle/>
          <a:p>
            <a:pPr lvl="0">
              <a:lnSpc>
                <a:spcPct val="110000"/>
              </a:lnSpc>
            </a:pPr>
            <a:r>
              <a:rPr lang="en-IN" dirty="0"/>
              <a:t>Study the enrolment of students at schools across Tamil Nadu and Karnataka. </a:t>
            </a:r>
            <a:endParaRPr lang="en-US" dirty="0"/>
          </a:p>
          <a:p>
            <a:pPr lvl="0">
              <a:lnSpc>
                <a:spcPct val="110000"/>
              </a:lnSpc>
            </a:pPr>
            <a:r>
              <a:rPr lang="en-IN" dirty="0"/>
              <a:t>Identify the key factors that influences and dominates the enrolment of students</a:t>
            </a:r>
            <a:endParaRPr lang="en-US" dirty="0"/>
          </a:p>
          <a:p>
            <a:pPr>
              <a:lnSpc>
                <a:spcPct val="110000"/>
              </a:lnSpc>
            </a:pPr>
            <a:r>
              <a:rPr lang="en-US" dirty="0"/>
              <a:t>Explore the possibility of developing a Predictive Model(s) for predicting the enrolment of students</a:t>
            </a:r>
          </a:p>
          <a:p>
            <a:endParaRPr lang="en-US" dirty="0"/>
          </a:p>
        </p:txBody>
      </p:sp>
      <p:pic>
        <p:nvPicPr>
          <p:cNvPr id="9" name="Picture 8"/>
          <p:cNvPicPr/>
          <p:nvPr/>
        </p:nvPicPr>
        <p:blipFill rotWithShape="1">
          <a:blip r:embed="rId3"/>
          <a:srcRect l="24883" t="8177" r="15783" b="5238"/>
          <a:stretch/>
        </p:blipFill>
        <p:spPr bwMode="auto">
          <a:xfrm>
            <a:off x="5834130" y="944252"/>
            <a:ext cx="4855335" cy="443033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13372033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51576" y="352023"/>
            <a:ext cx="8596668" cy="1320800"/>
          </a:xfrm>
        </p:spPr>
        <p:txBody>
          <a:bodyPr/>
          <a:lstStyle/>
          <a:p>
            <a:r>
              <a:rPr lang="en-US" dirty="0" smtClean="0"/>
              <a:t>Data Source</a:t>
            </a:r>
            <a:endParaRPr lang="en-US" dirty="0"/>
          </a:p>
        </p:txBody>
      </p:sp>
      <p:sp>
        <p:nvSpPr>
          <p:cNvPr id="8" name="Content Placeholder 7"/>
          <p:cNvSpPr>
            <a:spLocks noGrp="1"/>
          </p:cNvSpPr>
          <p:nvPr>
            <p:ph idx="1"/>
          </p:nvPr>
        </p:nvSpPr>
        <p:spPr>
          <a:xfrm>
            <a:off x="723230" y="1219916"/>
            <a:ext cx="9905999" cy="3846513"/>
          </a:xfrm>
        </p:spPr>
        <p:txBody>
          <a:bodyPr>
            <a:normAutofit/>
          </a:bodyPr>
          <a:lstStyle/>
          <a:p>
            <a:r>
              <a:rPr lang="en-US" dirty="0"/>
              <a:t>The two main sources of educational statistics are the educational institutions and households. </a:t>
            </a:r>
            <a:endParaRPr lang="en-US" dirty="0" smtClean="0"/>
          </a:p>
          <a:p>
            <a:r>
              <a:rPr lang="en-US" dirty="0" smtClean="0"/>
              <a:t>The </a:t>
            </a:r>
            <a:r>
              <a:rPr lang="en-US" dirty="0"/>
              <a:t>educational institutions provide the data on enrolment and number of teachers whereas information on aspects like literacy, educational level of population, private expenditure on education etc., is available only from households</a:t>
            </a:r>
            <a:r>
              <a:rPr lang="en-US" dirty="0" smtClean="0"/>
              <a:t>.</a:t>
            </a:r>
          </a:p>
          <a:p>
            <a:r>
              <a:rPr lang="en-US" dirty="0"/>
              <a:t>We collected datasets for the year of 2014-2015 and </a:t>
            </a:r>
            <a:r>
              <a:rPr lang="en-US" dirty="0" smtClean="0"/>
              <a:t>2015-2016</a:t>
            </a:r>
            <a:endParaRPr lang="en-US" dirty="0"/>
          </a:p>
        </p:txBody>
      </p:sp>
      <p:graphicFrame>
        <p:nvGraphicFramePr>
          <p:cNvPr id="10" name="Diagram 9"/>
          <p:cNvGraphicFramePr/>
          <p:nvPr>
            <p:extLst>
              <p:ext uri="{D42A27DB-BD31-4B8C-83A1-F6EECF244321}">
                <p14:modId xmlns:p14="http://schemas.microsoft.com/office/powerpoint/2010/main" val="2253068209"/>
              </p:ext>
            </p:extLst>
          </p:nvPr>
        </p:nvGraphicFramePr>
        <p:xfrm>
          <a:off x="-1867437" y="3614205"/>
          <a:ext cx="8128000" cy="22602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3062234" y="3879426"/>
            <a:ext cx="4161717" cy="261610"/>
          </a:xfrm>
          <a:prstGeom prst="rect">
            <a:avLst/>
          </a:prstGeom>
          <a:noFill/>
        </p:spPr>
        <p:txBody>
          <a:bodyPr wrap="none" rtlCol="0">
            <a:spAutoFit/>
          </a:bodyPr>
          <a:lstStyle/>
          <a:p>
            <a:r>
              <a:rPr lang="en-US" sz="1100" dirty="0"/>
              <a:t>National University of Educational Planning and Administration</a:t>
            </a:r>
          </a:p>
        </p:txBody>
      </p:sp>
      <p:sp>
        <p:nvSpPr>
          <p:cNvPr id="12" name="TextBox 11"/>
          <p:cNvSpPr txBox="1"/>
          <p:nvPr/>
        </p:nvSpPr>
        <p:spPr>
          <a:xfrm>
            <a:off x="3062234" y="4823795"/>
            <a:ext cx="2807179" cy="261610"/>
          </a:xfrm>
          <a:prstGeom prst="rect">
            <a:avLst/>
          </a:prstGeom>
          <a:noFill/>
        </p:spPr>
        <p:txBody>
          <a:bodyPr wrap="none" rtlCol="0">
            <a:spAutoFit/>
          </a:bodyPr>
          <a:lstStyle/>
          <a:p>
            <a:r>
              <a:rPr lang="en-US" sz="1100" dirty="0"/>
              <a:t>District </a:t>
            </a:r>
            <a:r>
              <a:rPr lang="en-US" sz="1100" dirty="0" smtClean="0"/>
              <a:t>Information </a:t>
            </a:r>
            <a:r>
              <a:rPr lang="en-US" sz="1100" dirty="0"/>
              <a:t>System for Education</a:t>
            </a:r>
          </a:p>
        </p:txBody>
      </p:sp>
      <p:sp>
        <p:nvSpPr>
          <p:cNvPr id="14" name="TextBox 13"/>
          <p:cNvSpPr txBox="1"/>
          <p:nvPr/>
        </p:nvSpPr>
        <p:spPr>
          <a:xfrm>
            <a:off x="2287358" y="5398320"/>
            <a:ext cx="3829895" cy="261610"/>
          </a:xfrm>
          <a:prstGeom prst="rect">
            <a:avLst/>
          </a:prstGeom>
          <a:noFill/>
        </p:spPr>
        <p:txBody>
          <a:bodyPr wrap="none" rtlCol="0">
            <a:spAutoFit/>
          </a:bodyPr>
          <a:lstStyle/>
          <a:p>
            <a:r>
              <a:rPr lang="en-US" sz="1100" dirty="0"/>
              <a:t>Educational Management Information System Department</a:t>
            </a:r>
          </a:p>
        </p:txBody>
      </p:sp>
    </p:spTree>
    <p:extLst>
      <p:ext uri="{BB962C8B-B14F-4D97-AF65-F5344CB8AC3E}">
        <p14:creationId xmlns:p14="http://schemas.microsoft.com/office/powerpoint/2010/main" val="8197603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Analytical Approach</a:t>
            </a:r>
            <a:endParaRPr lang="en-US" dirty="0"/>
          </a:p>
        </p:txBody>
      </p:sp>
      <p:graphicFrame>
        <p:nvGraphicFramePr>
          <p:cNvPr id="4" name="Diagram 3"/>
          <p:cNvGraphicFramePr/>
          <p:nvPr>
            <p:extLst>
              <p:ext uri="{D42A27DB-BD31-4B8C-83A1-F6EECF244321}">
                <p14:modId xmlns:p14="http://schemas.microsoft.com/office/powerpoint/2010/main" val="621061767"/>
              </p:ext>
            </p:extLst>
          </p:nvPr>
        </p:nvGraphicFramePr>
        <p:xfrm>
          <a:off x="1" y="0"/>
          <a:ext cx="11887200" cy="6993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35948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1"/>
          <p:cNvSpPr txBox="1">
            <a:spLocks/>
          </p:cNvSpPr>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smtClean="0">
                <a:ln>
                  <a:noFill/>
                </a:ln>
                <a:solidFill>
                  <a:srgbClr val="FFFFFF"/>
                </a:solidFill>
                <a:effectLst/>
                <a:uLnTx/>
                <a:uFillTx/>
                <a:latin typeface="Century Gothic"/>
                <a:ea typeface="+mn-ea"/>
                <a:cs typeface="+mn-cs"/>
              </a:rPr>
              <a:t>6</a:t>
            </a:r>
            <a:endParaRPr kumimoji="0" lang="en-IN" sz="1400" b="1" i="0" u="none" strike="noStrike" kern="1200" cap="none" spc="0" normalizeH="0" baseline="0" noProof="0" dirty="0">
              <a:ln>
                <a:noFill/>
              </a:ln>
              <a:solidFill>
                <a:srgbClr val="FFFFFF"/>
              </a:solidFill>
              <a:effectLst/>
              <a:uLnTx/>
              <a:uFillTx/>
              <a:latin typeface="Century Gothic"/>
              <a:ea typeface="+mn-ea"/>
              <a:cs typeface="+mn-cs"/>
            </a:endParaRPr>
          </a:p>
        </p:txBody>
      </p:sp>
      <p:graphicFrame>
        <p:nvGraphicFramePr>
          <p:cNvPr id="12" name="Diagram 11"/>
          <p:cNvGraphicFramePr/>
          <p:nvPr>
            <p:extLst>
              <p:ext uri="{D42A27DB-BD31-4B8C-83A1-F6EECF244321}">
                <p14:modId xmlns:p14="http://schemas.microsoft.com/office/powerpoint/2010/main" val="2873570126"/>
              </p:ext>
            </p:extLst>
          </p:nvPr>
        </p:nvGraphicFramePr>
        <p:xfrm>
          <a:off x="271964" y="-668064"/>
          <a:ext cx="10377055" cy="53478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Oval 16"/>
          <p:cNvSpPr/>
          <p:nvPr/>
        </p:nvSpPr>
        <p:spPr>
          <a:xfrm>
            <a:off x="9572381" y="914400"/>
            <a:ext cx="2296723" cy="21811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lvl="0"/>
            <a:r>
              <a:rPr lang="en-US" dirty="0"/>
              <a:t>2,21,242 X 60</a:t>
            </a:r>
            <a:endParaRPr lang="en-US" dirty="0"/>
          </a:p>
        </p:txBody>
      </p:sp>
      <p:pic>
        <p:nvPicPr>
          <p:cNvPr id="18" name="Picture 17" descr="images.jpg"/>
          <p:cNvPicPr>
            <a:picLocks noChangeAspect="1"/>
          </p:cNvPicPr>
          <p:nvPr/>
        </p:nvPicPr>
        <p:blipFill>
          <a:blip r:embed="rId7" cstate="print">
            <a:clrChange>
              <a:clrFrom>
                <a:srgbClr val="FFFFFF"/>
              </a:clrFrom>
              <a:clrTo>
                <a:srgbClr val="FFFFFF">
                  <a:alpha val="0"/>
                </a:srgbClr>
              </a:clrTo>
            </a:clrChange>
          </a:blip>
          <a:stretch>
            <a:fillRect/>
          </a:stretch>
        </p:blipFill>
        <p:spPr>
          <a:xfrm>
            <a:off x="2886304" y="4832190"/>
            <a:ext cx="1536192" cy="1642380"/>
          </a:xfrm>
          <a:prstGeom prst="rect">
            <a:avLst/>
          </a:prstGeom>
        </p:spPr>
      </p:pic>
      <p:sp>
        <p:nvSpPr>
          <p:cNvPr id="19" name="TextBox 18"/>
          <p:cNvSpPr txBox="1"/>
          <p:nvPr/>
        </p:nvSpPr>
        <p:spPr>
          <a:xfrm>
            <a:off x="4834128" y="2848944"/>
            <a:ext cx="1472184" cy="116955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Bookman Old Style"/>
                <a:ea typeface="+mn-ea"/>
                <a:cs typeface="+mn-cs"/>
              </a:rPr>
              <a:t>Dropping</a:t>
            </a:r>
            <a:r>
              <a:rPr kumimoji="0" lang="en-US" sz="1400" b="0" i="0" u="none" strike="noStrike" kern="1200" cap="none" spc="0" normalizeH="0" noProof="0" dirty="0" smtClean="0">
                <a:ln>
                  <a:noFill/>
                </a:ln>
                <a:solidFill>
                  <a:prstClr val="black"/>
                </a:solidFill>
                <a:effectLst/>
                <a:uLnTx/>
                <a:uFillTx/>
                <a:latin typeface="Bookman Old Style"/>
                <a:ea typeface="+mn-ea"/>
                <a:cs typeface="+mn-cs"/>
              </a:rPr>
              <a:t> all the rows with missing values present in them</a:t>
            </a:r>
            <a:endParaRPr kumimoji="0" lang="en-IN" sz="1400" b="0" i="0" u="none" strike="noStrike" kern="1200" cap="none" spc="0" normalizeH="0" baseline="0" noProof="0" dirty="0">
              <a:ln>
                <a:noFill/>
              </a:ln>
              <a:solidFill>
                <a:prstClr val="black"/>
              </a:solidFill>
              <a:effectLst/>
              <a:uLnTx/>
              <a:uFillTx/>
              <a:latin typeface="Bookman Old Style"/>
              <a:ea typeface="+mn-ea"/>
              <a:cs typeface="+mn-cs"/>
            </a:endParaRPr>
          </a:p>
        </p:txBody>
      </p:sp>
      <p:sp>
        <p:nvSpPr>
          <p:cNvPr id="20" name="TextBox 19"/>
          <p:cNvSpPr txBox="1"/>
          <p:nvPr/>
        </p:nvSpPr>
        <p:spPr>
          <a:xfrm>
            <a:off x="7987896" y="2848943"/>
            <a:ext cx="1472184" cy="13849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Bookman Old Style"/>
                <a:ea typeface="+mn-ea"/>
                <a:cs typeface="+mn-cs"/>
              </a:rPr>
              <a:t>Dropped columns</a:t>
            </a:r>
            <a:r>
              <a:rPr kumimoji="0" lang="en-US" sz="1400" b="0" i="0" u="none" strike="noStrike" kern="1200" cap="none" spc="0" normalizeH="0" noProof="0" dirty="0" smtClean="0">
                <a:ln>
                  <a:noFill/>
                </a:ln>
                <a:solidFill>
                  <a:prstClr val="black"/>
                </a:solidFill>
                <a:effectLst/>
                <a:uLnTx/>
                <a:uFillTx/>
                <a:latin typeface="Bookman Old Style"/>
                <a:ea typeface="+mn-ea"/>
                <a:cs typeface="+mn-cs"/>
              </a:rPr>
              <a:t> which had more than 70% data as 0’s</a:t>
            </a:r>
            <a:endParaRPr kumimoji="0" lang="en-IN" sz="1400" b="0" i="0" u="none" strike="noStrike" kern="1200" cap="none" spc="0" normalizeH="0" baseline="0" noProof="0" dirty="0">
              <a:ln>
                <a:noFill/>
              </a:ln>
              <a:solidFill>
                <a:prstClr val="black"/>
              </a:solidFill>
              <a:effectLst/>
              <a:uLnTx/>
              <a:uFillTx/>
              <a:latin typeface="Bookman Old Style"/>
              <a:ea typeface="+mn-ea"/>
              <a:cs typeface="+mn-cs"/>
            </a:endParaRPr>
          </a:p>
        </p:txBody>
      </p:sp>
      <p:sp>
        <p:nvSpPr>
          <p:cNvPr id="21" name="TextBox 20"/>
          <p:cNvSpPr txBox="1"/>
          <p:nvPr/>
        </p:nvSpPr>
        <p:spPr>
          <a:xfrm>
            <a:off x="1498317" y="2848943"/>
            <a:ext cx="1472184" cy="116955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Bookman Old Style"/>
                <a:ea typeface="+mn-ea"/>
                <a:cs typeface="+mn-cs"/>
              </a:rPr>
              <a:t>Columns with more than 50% missing values were removed</a:t>
            </a:r>
            <a:endParaRPr kumimoji="0" lang="en-IN" sz="1400" b="0" i="0" u="none" strike="noStrike" kern="1200" cap="none" spc="0" normalizeH="0" baseline="0" noProof="0" dirty="0">
              <a:ln>
                <a:noFill/>
              </a:ln>
              <a:solidFill>
                <a:prstClr val="black"/>
              </a:solidFill>
              <a:effectLst/>
              <a:uLnTx/>
              <a:uFillTx/>
              <a:latin typeface="Bookman Old Style"/>
              <a:ea typeface="+mn-ea"/>
              <a:cs typeface="+mn-cs"/>
            </a:endParaRPr>
          </a:p>
        </p:txBody>
      </p:sp>
      <p:sp>
        <p:nvSpPr>
          <p:cNvPr id="6" name="Rectangle 5"/>
          <p:cNvSpPr/>
          <p:nvPr/>
        </p:nvSpPr>
        <p:spPr>
          <a:xfrm>
            <a:off x="4538197" y="4128439"/>
            <a:ext cx="7092971" cy="2585323"/>
          </a:xfrm>
          <a:prstGeom prst="rect">
            <a:avLst/>
          </a:prstGeom>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kumimoji="0" lang="en-US" sz="1800" b="1" i="0" u="none" strike="noStrike" kern="1200" cap="none" spc="0" normalizeH="0" baseline="0" noProof="0" dirty="0" smtClean="0">
                <a:ln>
                  <a:noFill/>
                </a:ln>
                <a:effectLst/>
                <a:uLnTx/>
                <a:uFillTx/>
                <a:latin typeface="Bookman Old Style"/>
                <a:ea typeface="+mn-ea"/>
                <a:cs typeface="+mn-cs"/>
              </a:rPr>
              <a:t> DATA TRANSFORMATIONS:</a:t>
            </a:r>
            <a:r>
              <a:rPr kumimoji="0" lang="en-US" sz="1800" b="1" i="0" u="none" strike="noStrike" kern="1200" cap="none" spc="0" normalizeH="0" noProof="0" dirty="0" smtClean="0">
                <a:ln>
                  <a:noFill/>
                </a:ln>
                <a:effectLst/>
                <a:uLnTx/>
                <a:uFillTx/>
                <a:latin typeface="Bookman Old Style"/>
                <a:ea typeface="+mn-ea"/>
                <a:cs typeface="+mn-cs"/>
              </a:rPr>
              <a:t> </a:t>
            </a:r>
            <a:r>
              <a:rPr kumimoji="0" lang="en-US" sz="1800" b="1" i="0" u="none" strike="noStrike" kern="1200" cap="none" spc="0" normalizeH="0" baseline="0" noProof="0" dirty="0" smtClean="0">
                <a:ln>
                  <a:noFill/>
                </a:ln>
                <a:effectLst/>
                <a:uLnTx/>
                <a:uFillTx/>
                <a:latin typeface="Bookman Old Style"/>
                <a:ea typeface="+mn-ea"/>
                <a:cs typeface="+mn-cs"/>
              </a:rPr>
              <a:t>There</a:t>
            </a:r>
            <a:r>
              <a:rPr kumimoji="0" lang="en-US" sz="1800" b="1" i="0" u="none" strike="noStrike" kern="1200" cap="none" spc="0" normalizeH="0" noProof="0" dirty="0" smtClean="0">
                <a:ln>
                  <a:noFill/>
                </a:ln>
                <a:effectLst/>
                <a:uLnTx/>
                <a:uFillTx/>
                <a:latin typeface="Bookman Old Style"/>
                <a:ea typeface="+mn-ea"/>
                <a:cs typeface="+mn-cs"/>
              </a:rPr>
              <a:t> were other transformations made</a:t>
            </a:r>
            <a:endParaRPr kumimoji="0" lang="en-US" sz="1800" b="1" i="0" u="none" strike="noStrike" kern="1200" cap="none" spc="0" normalizeH="0" baseline="0" noProof="0" dirty="0" smtClean="0">
              <a:ln>
                <a:noFill/>
              </a:ln>
              <a:effectLst/>
              <a:uLnTx/>
              <a:uFillTx/>
              <a:latin typeface="Bookman Old Style"/>
              <a:ea typeface="+mn-ea"/>
              <a:cs typeface="+mn-cs"/>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b="1" noProof="0" dirty="0" smtClean="0">
                <a:latin typeface="Bookman Old Style"/>
              </a:rPr>
              <a:t>Two columns were added into 1 making it 59 columns</a:t>
            </a:r>
            <a:endParaRPr kumimoji="0" lang="en-IN" sz="1800" b="1" i="0" u="none" strike="noStrike" kern="1200" cap="none" spc="0" normalizeH="0" baseline="0" noProof="0" dirty="0">
              <a:ln>
                <a:noFill/>
              </a:ln>
              <a:effectLst/>
              <a:uLnTx/>
              <a:uFillTx/>
              <a:latin typeface="Bookman Old Style"/>
              <a:ea typeface="+mn-ea"/>
              <a:cs typeface="+mn-cs"/>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b="1" dirty="0" smtClean="0">
                <a:latin typeface="Bookman Old Style"/>
              </a:rPr>
              <a:t>6 columns like school name, school code, village name were not added making it 53 columns for modelling.</a:t>
            </a:r>
            <a:endParaRPr kumimoji="0" lang="en-US" sz="1800" b="1" i="0" u="none" strike="noStrike" kern="1200" cap="none" spc="0" normalizeH="0" baseline="0" noProof="0" dirty="0">
              <a:ln>
                <a:noFill/>
              </a:ln>
              <a:effectLst/>
              <a:uLnTx/>
              <a:uFillTx/>
              <a:latin typeface="Bookman Old Style"/>
              <a:ea typeface="+mn-ea"/>
              <a:cs typeface="+mn-cs"/>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smtClean="0">
                <a:ln>
                  <a:noFill/>
                </a:ln>
                <a:effectLst/>
                <a:uLnTx/>
                <a:uFillTx/>
                <a:latin typeface="Bookman Old Style"/>
                <a:ea typeface="+mn-ea"/>
                <a:cs typeface="+mn-cs"/>
              </a:rPr>
              <a:t>For</a:t>
            </a:r>
            <a:r>
              <a:rPr lang="en-US" b="1" dirty="0" smtClean="0">
                <a:latin typeface="Bookman Old Style"/>
              </a:rPr>
              <a:t>, modelling we were left with 2,21,242 X 53</a:t>
            </a:r>
            <a:endParaRPr kumimoji="0" lang="en-US" sz="1800" b="1" i="0" u="none" strike="noStrike" kern="1200" cap="none" spc="0" normalizeH="0" baseline="0" noProof="0" dirty="0" smtClean="0">
              <a:ln>
                <a:noFill/>
              </a:ln>
              <a:effectLst/>
              <a:uLnTx/>
              <a:uFillTx/>
              <a:latin typeface="Bookman Old Style"/>
              <a:ea typeface="+mn-ea"/>
              <a:cs typeface="+mn-cs"/>
            </a:endParaRPr>
          </a:p>
        </p:txBody>
      </p:sp>
      <p:pic>
        <p:nvPicPr>
          <p:cNvPr id="10" name="Picture 9"/>
          <p:cNvPicPr>
            <a:picLocks noChangeAspect="1"/>
          </p:cNvPicPr>
          <p:nvPr/>
        </p:nvPicPr>
        <p:blipFill>
          <a:blip r:embed="rId8">
            <a:clrChange>
              <a:clrFrom>
                <a:srgbClr val="FFFFFF"/>
              </a:clrFrom>
              <a:clrTo>
                <a:srgbClr val="FFFFFF">
                  <a:alpha val="0"/>
                </a:srgbClr>
              </a:clrTo>
            </a:clrChange>
          </a:blip>
          <a:stretch>
            <a:fillRect/>
          </a:stretch>
        </p:blipFill>
        <p:spPr>
          <a:xfrm>
            <a:off x="331029" y="5744056"/>
            <a:ext cx="2213448" cy="863183"/>
          </a:xfrm>
          <a:prstGeom prst="rect">
            <a:avLst/>
          </a:prstGeom>
        </p:spPr>
      </p:pic>
      <p:sp>
        <p:nvSpPr>
          <p:cNvPr id="24" name="Multiply 23"/>
          <p:cNvSpPr/>
          <p:nvPr/>
        </p:nvSpPr>
        <p:spPr>
          <a:xfrm>
            <a:off x="1009775" y="5829999"/>
            <a:ext cx="855957" cy="77724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Bookman Old Style"/>
              <a:ea typeface="+mn-ea"/>
              <a:cs typeface="+mn-cs"/>
            </a:endParaRPr>
          </a:p>
        </p:txBody>
      </p:sp>
      <p:sp>
        <p:nvSpPr>
          <p:cNvPr id="25" name="TextBox 24"/>
          <p:cNvSpPr txBox="1"/>
          <p:nvPr/>
        </p:nvSpPr>
        <p:spPr>
          <a:xfrm>
            <a:off x="0" y="6637909"/>
            <a:ext cx="267919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Bookman Old Style"/>
                <a:ea typeface="+mn-ea"/>
                <a:cs typeface="+mn-cs"/>
              </a:rPr>
              <a:t>Ankita</a:t>
            </a:r>
            <a:endParaRPr kumimoji="0" lang="en-IN" sz="1050" b="0" i="0" u="none" strike="noStrike" kern="1200" cap="none" spc="0" normalizeH="0" baseline="0" noProof="0" dirty="0">
              <a:ln>
                <a:noFill/>
              </a:ln>
              <a:solidFill>
                <a:prstClr val="black"/>
              </a:solidFill>
              <a:effectLst/>
              <a:uLnTx/>
              <a:uFillTx/>
              <a:latin typeface="Bookman Old Style"/>
              <a:ea typeface="+mn-ea"/>
              <a:cs typeface="+mn-cs"/>
            </a:endParaRPr>
          </a:p>
        </p:txBody>
      </p:sp>
      <p:sp>
        <p:nvSpPr>
          <p:cNvPr id="5" name="Title 4"/>
          <p:cNvSpPr>
            <a:spLocks noGrp="1"/>
          </p:cNvSpPr>
          <p:nvPr>
            <p:ph type="title"/>
          </p:nvPr>
        </p:nvSpPr>
        <p:spPr>
          <a:xfrm>
            <a:off x="1009775" y="134376"/>
            <a:ext cx="9905998" cy="1478570"/>
          </a:xfrm>
        </p:spPr>
        <p:txBody>
          <a:bodyPr/>
          <a:lstStyle/>
          <a:p>
            <a:r>
              <a:rPr lang="en-US" dirty="0" smtClean="0"/>
              <a:t>Data Preparation</a:t>
            </a:r>
            <a:endParaRPr lang="en-US" dirty="0"/>
          </a:p>
        </p:txBody>
      </p:sp>
    </p:spTree>
    <p:extLst>
      <p:ext uri="{BB962C8B-B14F-4D97-AF65-F5344CB8AC3E}">
        <p14:creationId xmlns:p14="http://schemas.microsoft.com/office/powerpoint/2010/main" val="23283722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78537" y="212035"/>
            <a:ext cx="9905998" cy="1211963"/>
          </a:xfrm>
        </p:spPr>
        <p:txBody>
          <a:bodyPr/>
          <a:lstStyle/>
          <a:p>
            <a:r>
              <a:rPr lang="en-US" dirty="0" smtClean="0"/>
              <a:t>Exploratory Data analysis</a:t>
            </a:r>
            <a:endParaRPr lang="en-US" dirty="0"/>
          </a:p>
        </p:txBody>
      </p:sp>
      <p:graphicFrame>
        <p:nvGraphicFramePr>
          <p:cNvPr id="10" name="Diagram 9"/>
          <p:cNvGraphicFramePr/>
          <p:nvPr>
            <p:extLst>
              <p:ext uri="{D42A27DB-BD31-4B8C-83A1-F6EECF244321}">
                <p14:modId xmlns:p14="http://schemas.microsoft.com/office/powerpoint/2010/main" val="2954446951"/>
              </p:ext>
            </p:extLst>
          </p:nvPr>
        </p:nvGraphicFramePr>
        <p:xfrm>
          <a:off x="-249501" y="996696"/>
          <a:ext cx="5415861" cy="40782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5431536" y="1234440"/>
            <a:ext cx="5715000" cy="369331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800" b="1" i="0" u="none" strike="noStrike" kern="1200" cap="none" spc="0" normalizeH="0" baseline="0" noProof="0" dirty="0" smtClean="0">
                <a:ln>
                  <a:noFill/>
                </a:ln>
                <a:effectLst/>
                <a:uLnTx/>
                <a:uFillTx/>
                <a:latin typeface="Bookman Old Style"/>
                <a:ea typeface="+mn-ea"/>
                <a:cs typeface="+mn-cs"/>
              </a:rPr>
              <a:t>Univariate Analysis: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smtClean="0">
                <a:ln>
                  <a:noFill/>
                </a:ln>
                <a:effectLst/>
                <a:uLnTx/>
                <a:uFillTx/>
                <a:latin typeface="Bookman Old Style"/>
                <a:ea typeface="+mn-ea"/>
                <a:cs typeface="+mn-cs"/>
              </a:rPr>
              <a:t>Box plot to understand outlier treatment and removal</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smtClean="0">
                <a:ln>
                  <a:noFill/>
                </a:ln>
                <a:effectLst/>
                <a:uLnTx/>
                <a:uFillTx/>
                <a:latin typeface="Bookman Old Style"/>
                <a:ea typeface="+mn-ea"/>
                <a:cs typeface="+mn-cs"/>
              </a:rPr>
              <a:t>Histogram to understand normality and distribution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effectLst/>
              <a:uLnTx/>
              <a:uFillTx/>
              <a:latin typeface="Bookman Old Style"/>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800" b="1" i="0" u="none" strike="noStrike" kern="1200" cap="none" spc="0" normalizeH="0" baseline="0" noProof="0" dirty="0" smtClean="0">
                <a:ln>
                  <a:noFill/>
                </a:ln>
                <a:effectLst/>
                <a:uLnTx/>
                <a:uFillTx/>
                <a:latin typeface="Bookman Old Style"/>
                <a:ea typeface="+mn-ea"/>
                <a:cs typeface="+mn-cs"/>
              </a:rPr>
              <a:t>Bivariate Analysis: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effectLst/>
                <a:uLnTx/>
                <a:uFillTx/>
                <a:latin typeface="Bookman Old Style"/>
                <a:ea typeface="+mn-ea"/>
                <a:cs typeface="+mn-cs"/>
              </a:rPr>
              <a:t>Correlation</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effectLst/>
              <a:uLnTx/>
              <a:uFillTx/>
              <a:latin typeface="Bookman Old Style"/>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800" b="1" i="0" u="none" strike="noStrike" kern="1200" cap="none" spc="0" normalizeH="0" baseline="0" noProof="0" dirty="0" smtClean="0">
                <a:ln>
                  <a:noFill/>
                </a:ln>
                <a:effectLst/>
                <a:uLnTx/>
                <a:uFillTx/>
                <a:latin typeface="Bookman Old Style"/>
                <a:ea typeface="+mn-ea"/>
                <a:cs typeface="+mn-cs"/>
              </a:rPr>
              <a:t>Feature Engineering:</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IN" sz="1800" b="0" i="0" u="none" strike="noStrike" kern="1200" cap="none" spc="0" normalizeH="0" baseline="0" noProof="0" dirty="0" smtClean="0">
                <a:ln>
                  <a:noFill/>
                </a:ln>
                <a:effectLst/>
                <a:uLnTx/>
                <a:uFillTx/>
                <a:latin typeface="Bookman Old Style"/>
                <a:ea typeface="+mn-ea"/>
                <a:cs typeface="+mn-cs"/>
              </a:rPr>
              <a:t>Ac_year</a:t>
            </a:r>
            <a:r>
              <a:rPr lang="en-IN" dirty="0">
                <a:latin typeface="Bookman Old Style"/>
              </a:rPr>
              <a:t> </a:t>
            </a:r>
            <a:r>
              <a:rPr lang="en-IN" dirty="0" smtClean="0">
                <a:latin typeface="Bookman Old Style"/>
              </a:rPr>
              <a:t>was removed as we spilt dataset into training and Validation, based on the Academic year</a:t>
            </a:r>
            <a:endParaRPr kumimoji="0" lang="en-IN" sz="1800" b="0" i="0" u="none" strike="noStrike" kern="1200" cap="none" spc="0" normalizeH="0" baseline="0" noProof="0" dirty="0">
              <a:ln>
                <a:noFill/>
              </a:ln>
              <a:effectLst/>
              <a:uLnTx/>
              <a:uFillTx/>
              <a:latin typeface="Bookman Old Style"/>
            </a:endParaRPr>
          </a:p>
        </p:txBody>
      </p:sp>
      <p:sp>
        <p:nvSpPr>
          <p:cNvPr id="5" name="Horizontal Scroll 4"/>
          <p:cNvSpPr/>
          <p:nvPr/>
        </p:nvSpPr>
        <p:spPr>
          <a:xfrm>
            <a:off x="2276856" y="5194427"/>
            <a:ext cx="7891272" cy="1526413"/>
          </a:xfrm>
          <a:prstGeom prst="horizontalScroll">
            <a:avLst/>
          </a:prstGeom>
        </p:spPr>
        <p:style>
          <a:lnRef idx="1">
            <a:schemeClr val="accent4"/>
          </a:lnRef>
          <a:fillRef idx="3">
            <a:schemeClr val="accent4"/>
          </a:fillRef>
          <a:effectRef idx="2">
            <a:schemeClr val="accent4"/>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prstClr val="white"/>
                </a:solidFill>
                <a:effectLst/>
                <a:uLnTx/>
                <a:uFillTx/>
                <a:latin typeface="Bookman Old Style"/>
                <a:ea typeface="+mn-ea"/>
                <a:cs typeface="+mn-cs"/>
              </a:rPr>
              <a:t>We had 221242x53  variables at the end of this step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prstClr val="white"/>
                </a:solidFill>
                <a:effectLst/>
                <a:uLnTx/>
                <a:uFillTx/>
                <a:latin typeface="Bookman Old Style"/>
                <a:ea typeface="+mn-ea"/>
                <a:cs typeface="+mn-cs"/>
              </a:rPr>
              <a:t>Dependent</a:t>
            </a:r>
            <a:r>
              <a:rPr kumimoji="0" lang="en-US" sz="1800" b="0" i="0" u="none" strike="noStrike" kern="1200" cap="none" spc="0" normalizeH="0" noProof="0" dirty="0" smtClean="0">
                <a:ln>
                  <a:noFill/>
                </a:ln>
                <a:solidFill>
                  <a:prstClr val="white"/>
                </a:solidFill>
                <a:effectLst/>
                <a:uLnTx/>
                <a:uFillTx/>
                <a:latin typeface="Bookman Old Style"/>
                <a:ea typeface="+mn-ea"/>
                <a:cs typeface="+mn-cs"/>
              </a:rPr>
              <a:t> </a:t>
            </a:r>
            <a:r>
              <a:rPr kumimoji="0" lang="en-US" sz="1800" b="0" i="0" u="none" strike="noStrike" kern="1200" cap="none" spc="0" normalizeH="0" baseline="0" noProof="0" dirty="0" smtClean="0">
                <a:ln>
                  <a:noFill/>
                </a:ln>
                <a:solidFill>
                  <a:prstClr val="white"/>
                </a:solidFill>
                <a:effectLst/>
                <a:uLnTx/>
                <a:uFillTx/>
                <a:latin typeface="Bookman Old Style"/>
                <a:ea typeface="+mn-ea"/>
                <a:cs typeface="+mn-cs"/>
              </a:rPr>
              <a:t>variable</a:t>
            </a:r>
            <a:r>
              <a:rPr kumimoji="0" lang="en-US" sz="1800" b="0" i="0" u="none" strike="noStrike" kern="1200" cap="none" spc="0" normalizeH="0" noProof="0" dirty="0" smtClean="0">
                <a:ln>
                  <a:noFill/>
                </a:ln>
                <a:solidFill>
                  <a:prstClr val="white"/>
                </a:solidFill>
                <a:effectLst/>
                <a:uLnTx/>
                <a:uFillTx/>
                <a:latin typeface="Bookman Old Style"/>
                <a:ea typeface="+mn-ea"/>
                <a:cs typeface="+mn-cs"/>
              </a:rPr>
              <a:t> is </a:t>
            </a:r>
            <a:r>
              <a:rPr kumimoji="0" lang="en-US" sz="1800" b="0" i="0" u="none" strike="noStrike" kern="1200" cap="none" spc="0" normalizeH="0" baseline="0" noProof="0" dirty="0" smtClean="0">
                <a:ln>
                  <a:noFill/>
                </a:ln>
                <a:solidFill>
                  <a:prstClr val="white"/>
                </a:solidFill>
                <a:effectLst/>
                <a:uLnTx/>
                <a:uFillTx/>
                <a:latin typeface="Bookman Old Style"/>
                <a:ea typeface="+mn-ea"/>
                <a:cs typeface="+mn-cs"/>
              </a:rPr>
              <a:t>continuous,</a:t>
            </a:r>
            <a:r>
              <a:rPr kumimoji="0" lang="en-US" sz="1800" b="0" i="0" u="none" strike="noStrike" kern="1200" cap="none" spc="0" normalizeH="0" noProof="0" dirty="0" smtClean="0">
                <a:ln>
                  <a:noFill/>
                </a:ln>
                <a:solidFill>
                  <a:prstClr val="white"/>
                </a:solidFill>
                <a:effectLst/>
                <a:uLnTx/>
                <a:uFillTx/>
                <a:latin typeface="Bookman Old Style"/>
                <a:ea typeface="+mn-ea"/>
                <a:cs typeface="+mn-cs"/>
              </a:rPr>
              <a:t> so w</a:t>
            </a:r>
            <a:r>
              <a:rPr kumimoji="0" lang="en-US" sz="1800" b="0" i="0" u="none" strike="noStrike" kern="1200" cap="none" spc="0" normalizeH="0" baseline="0" noProof="0" dirty="0" smtClean="0">
                <a:ln>
                  <a:noFill/>
                </a:ln>
                <a:solidFill>
                  <a:prstClr val="white"/>
                </a:solidFill>
                <a:effectLst/>
                <a:uLnTx/>
                <a:uFillTx/>
                <a:latin typeface="Bookman Old Style"/>
                <a:ea typeface="+mn-ea"/>
                <a:cs typeface="+mn-cs"/>
              </a:rPr>
              <a:t>e decided to use Regression techniques for our analysis</a:t>
            </a:r>
            <a:endParaRPr kumimoji="0" lang="en-IN" sz="1800" b="0" i="0" u="none" strike="noStrike" kern="1200" cap="none" spc="0" normalizeH="0" baseline="0" noProof="0" dirty="0">
              <a:ln>
                <a:noFill/>
              </a:ln>
              <a:solidFill>
                <a:prstClr val="white"/>
              </a:solidFill>
              <a:effectLst/>
              <a:uLnTx/>
              <a:uFillTx/>
              <a:latin typeface="Bookman Old Style"/>
              <a:ea typeface="+mn-ea"/>
              <a:cs typeface="+mn-cs"/>
            </a:endParaRPr>
          </a:p>
        </p:txBody>
      </p:sp>
      <p:sp>
        <p:nvSpPr>
          <p:cNvPr id="7" name="TextBox 6"/>
          <p:cNvSpPr txBox="1"/>
          <p:nvPr/>
        </p:nvSpPr>
        <p:spPr>
          <a:xfrm>
            <a:off x="0" y="6637909"/>
            <a:ext cx="267919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Bookman Old Style"/>
                <a:ea typeface="+mn-ea"/>
                <a:cs typeface="+mn-cs"/>
              </a:rPr>
              <a:t>Ankita</a:t>
            </a:r>
            <a:endParaRPr kumimoji="0" lang="en-IN" sz="1050" b="0" i="0" u="none" strike="noStrike" kern="1200" cap="none" spc="0" normalizeH="0" baseline="0" noProof="0" dirty="0">
              <a:ln>
                <a:noFill/>
              </a:ln>
              <a:solidFill>
                <a:prstClr val="black"/>
              </a:solidFill>
              <a:effectLst/>
              <a:uLnTx/>
              <a:uFillTx/>
              <a:latin typeface="Bookman Old Style"/>
              <a:ea typeface="+mn-ea"/>
              <a:cs typeface="+mn-cs"/>
            </a:endParaRPr>
          </a:p>
        </p:txBody>
      </p:sp>
    </p:spTree>
    <p:extLst>
      <p:ext uri="{BB962C8B-B14F-4D97-AF65-F5344CB8AC3E}">
        <p14:creationId xmlns:p14="http://schemas.microsoft.com/office/powerpoint/2010/main" val="360723190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494</TotalTime>
  <Words>1504</Words>
  <Application>Microsoft Office PowerPoint</Application>
  <PresentationFormat>Widescreen</PresentationFormat>
  <Paragraphs>300</Paragraphs>
  <Slides>22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Bookman Old Style</vt:lpstr>
      <vt:lpstr>Calibri</vt:lpstr>
      <vt:lpstr>Century Gothic</vt:lpstr>
      <vt:lpstr>Times New Roman</vt:lpstr>
      <vt:lpstr>Trebuchet MS</vt:lpstr>
      <vt:lpstr>Wingdings</vt:lpstr>
      <vt:lpstr>Wingdings 3</vt:lpstr>
      <vt:lpstr>Facet</vt:lpstr>
      <vt:lpstr>A COMPARATIVE STUDY ON SCHOOLS ACROSS THE STATE OF TAMIL NADU &amp; KARNATAKA </vt:lpstr>
      <vt:lpstr>Agenda</vt:lpstr>
      <vt:lpstr>Introduction</vt:lpstr>
      <vt:lpstr>PowerPoint Presentation</vt:lpstr>
      <vt:lpstr>Objective of the Project  </vt:lpstr>
      <vt:lpstr>Data Source</vt:lpstr>
      <vt:lpstr>Analytical Approach</vt:lpstr>
      <vt:lpstr>Data Preparation</vt:lpstr>
      <vt:lpstr>Exploratory Data analysis</vt:lpstr>
      <vt:lpstr>PowerPoint Presentation</vt:lpstr>
      <vt:lpstr>PowerPoint Presentation</vt:lpstr>
      <vt:lpstr>Model Development</vt:lpstr>
      <vt:lpstr>SPLITTING OF THE DATA</vt:lpstr>
      <vt:lpstr>Model Building</vt:lpstr>
      <vt:lpstr>Model Testing</vt:lpstr>
      <vt:lpstr>Results </vt:lpstr>
      <vt:lpstr>Model Testing</vt:lpstr>
      <vt:lpstr>Results </vt:lpstr>
      <vt:lpstr>Validation of Regression Assumptions</vt:lpstr>
      <vt:lpstr>Validation of Regression Assumptions</vt:lpstr>
      <vt:lpstr>Conclusion</vt:lpstr>
      <vt:lpstr>Thank You!  P.V. Subramanian, Mentor – Great Learning All teaching and non-teaching members Great Learning  PGPDSE May 2018</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COMPARATIVE STUDY ON SCHOOLS ACROSS THE STATE OF TAMIL NADU &amp; KARNATAKA </dc:title>
  <dc:creator>Dheeraj S</dc:creator>
  <cp:lastModifiedBy>Dheeraj S</cp:lastModifiedBy>
  <cp:revision>39</cp:revision>
  <dcterms:created xsi:type="dcterms:W3CDTF">2018-10-14T11:20:00Z</dcterms:created>
  <dcterms:modified xsi:type="dcterms:W3CDTF">2018-10-14T19:34:03Z</dcterms:modified>
</cp:coreProperties>
</file>