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57" r:id="rId4"/>
    <p:sldId id="267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C1FCE-D5D8-6846-B0E1-E528B3DF52BF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0F56-DBBC-384B-8B7F-A8E42737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2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F0F56-DBBC-384B-8B7F-A8E427371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3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F0F56-DBBC-384B-8B7F-A8E427371B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479B-8EF9-F244-8CC0-749B921B7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91F22-9CE2-DB4E-9CDE-72123D203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159D-4F82-E24F-83E6-EBDF1792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4DE5-F5D9-894C-A64C-59EAE09802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6F5D2-8B7D-2E44-8359-10FFB793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AA11-48F6-5041-9DDE-912AC678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4A5D-CCA6-B547-B6BC-50244FE1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D829-4158-C546-972E-ADC9265E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2B25D-6DA0-6444-BB3E-74A0716F1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9AAB4-FD2F-8046-851A-E5C71793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4DE5-F5D9-894C-A64C-59EAE09802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01A1-3C0A-554A-B38E-7C2EE5C8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7C05-9531-2C43-98EB-5EC0A64A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4A5D-CCA6-B547-B6BC-50244FE1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0A5FF-69A4-6640-9548-6143D4C4B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89594-3DFB-F140-A8A5-FD8A7FC3C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0CAB-9B53-8540-BCD4-B720FA94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4DE5-F5D9-894C-A64C-59EAE09802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C20B-BB30-DA41-8ED3-F1035782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6C74-6B8E-4046-98B7-3830855F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4A5D-CCA6-B547-B6BC-50244FE1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60B1-1FBA-2A43-9B82-1F5501F0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FB2C-61DB-2846-BB08-688EC8F6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6614-4610-784E-9656-9C2A9103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4DE5-F5D9-894C-A64C-59EAE09802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9F85-9F42-4E4D-B8DF-4727BDD9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622DF-7A3B-6143-877C-CA041E5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4A5D-CCA6-B547-B6BC-50244FE1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1A6-4083-C64A-B526-DD402D59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A75BB-9FCB-3A45-9108-2966041FF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0E8F5-4429-154A-AC2D-E0D7F1DE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4DE5-F5D9-894C-A64C-59EAE09802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F85D5-720E-8C4E-B3E0-F0B881DC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91C9-87C9-874A-9AA2-A267F2CF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4A5D-CCA6-B547-B6BC-50244FE1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2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78C7-67AF-D54F-BBE8-5259EA1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81AE7-60C2-BD45-85B7-9E08AA200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A985A-4603-8D43-9822-504B33E6E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163AD-F4C1-EC45-9394-C048E0B2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4DE5-F5D9-894C-A64C-59EAE09802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C49F8-2F2F-F145-B776-D276A716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0F4A7-9EE0-994D-A4A2-F7D84BF2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4A5D-CCA6-B547-B6BC-50244FE1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C641-97A1-664B-B3AB-BFB9BAA4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9D41D-5F21-604D-BA37-366E72975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7941C-F10F-6843-B96B-AF757093E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B4D0C-303B-804A-B9FF-643FE540B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5EEE7-8D80-2C4B-BEA2-0E0EA7986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CD8B6-C83D-404D-B9B6-83D76BAD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4DE5-F5D9-894C-A64C-59EAE09802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38882-0FB5-4249-9DAE-23C20204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68623-2E32-BE4F-9E3A-FFEB911B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4A5D-CCA6-B547-B6BC-50244FE1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7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18A5-8B15-3A4E-9368-C2BA1FC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C458B-3515-9B46-9A0B-7D8F2674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4DE5-F5D9-894C-A64C-59EAE09802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EB6D4-6B4F-0A45-907D-DA9D7B63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C91DB-88DB-464F-BDEC-6A0F23C0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4A5D-CCA6-B547-B6BC-50244FE1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3056A-463A-184C-B12D-FBE4655A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4DE5-F5D9-894C-A64C-59EAE09802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97164-83CC-0F46-BE51-A4688579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BDA13-0F2D-8146-8499-C7E0A7B4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4A5D-CCA6-B547-B6BC-50244FE1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221D-E9F7-E248-B1BD-96DF0128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C3F6-536D-704A-83B2-E34ECA43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35050-5430-9C49-913D-D7C210F7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E3EFE-D5B1-5649-83DC-AB20D43A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4DE5-F5D9-894C-A64C-59EAE09802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F5CA9-8018-D94F-A93A-410EC19D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C0F1F-A146-B045-A9D4-840174F4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4A5D-CCA6-B547-B6BC-50244FE1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5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6843-048C-E14C-800A-36BC67C4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AECB3-A207-7E42-84B0-644309B49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A48A9-0177-C044-BDB8-576F3E951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24CF9-ED80-F14D-A3A6-F73CB8E2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4DE5-F5D9-894C-A64C-59EAE09802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9EE1-2C7C-BB4F-B383-A15363D6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FBCA-D95F-9240-A9A1-EB170D8C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4A5D-CCA6-B547-B6BC-50244FE1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9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74CC2-AC7E-D248-A04C-0756D3C7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D0EB-7BDE-8C4F-9C0C-75BC863B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13CC-AFC7-E642-B98A-486642E11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4DE5-F5D9-894C-A64C-59EAE09802C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5E05-3587-DD4A-B8E9-C66C081A3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9262-C31C-034F-A149-E9CF7E661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4A5D-CCA6-B547-B6BC-50244FE1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5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09C6-2942-D94C-BC3E-C963CAA29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Diagnosing the Opioid Epidemic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89546-2CC6-BF4A-92B6-F716B278B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Nithish</a:t>
            </a:r>
            <a:r>
              <a:rPr lang="en-US" dirty="0"/>
              <a:t> </a:t>
            </a:r>
            <a:r>
              <a:rPr lang="en-US" dirty="0" err="1"/>
              <a:t>Bolleddula</a:t>
            </a:r>
            <a:endParaRPr lang="en-US" dirty="0"/>
          </a:p>
          <a:p>
            <a:r>
              <a:rPr lang="en-US" dirty="0"/>
              <a:t>Matt Sarmiento</a:t>
            </a:r>
          </a:p>
        </p:txBody>
      </p:sp>
    </p:spTree>
    <p:extLst>
      <p:ext uri="{BB962C8B-B14F-4D97-AF65-F5344CB8AC3E}">
        <p14:creationId xmlns:p14="http://schemas.microsoft.com/office/powerpoint/2010/main" val="269404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4DB1-F257-2343-BA3F-ABB08599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5F7E-D8B8-9547-A273-3A6C4D2D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CDC Wonder</a:t>
            </a:r>
          </a:p>
          <a:p>
            <a:r>
              <a:rPr lang="en-US" sz="3500" dirty="0"/>
              <a:t>European Monitoring Center for Drugs and Drug Addiction</a:t>
            </a:r>
          </a:p>
        </p:txBody>
      </p:sp>
    </p:spTree>
    <p:extLst>
      <p:ext uri="{BB962C8B-B14F-4D97-AF65-F5344CB8AC3E}">
        <p14:creationId xmlns:p14="http://schemas.microsoft.com/office/powerpoint/2010/main" val="338180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EFD01C-F5A2-7046-9F8D-1F868CC8B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378" b="7622"/>
          <a:stretch/>
        </p:blipFill>
        <p:spPr>
          <a:xfrm>
            <a:off x="1066800" y="600074"/>
            <a:ext cx="10058400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7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C8C2D7A-454F-774D-BB72-C0E096D4C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0"/>
            <a:ext cx="10058400" cy="6704110"/>
          </a:xfrm>
        </p:spPr>
      </p:pic>
    </p:spTree>
    <p:extLst>
      <p:ext uri="{BB962C8B-B14F-4D97-AF65-F5344CB8AC3E}">
        <p14:creationId xmlns:p14="http://schemas.microsoft.com/office/powerpoint/2010/main" val="27393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3A753BE3-7026-9D4C-A82B-8B634298ED73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3"/>
          <a:srcRect l="1039" r="1039"/>
          <a:stretch>
            <a:fillRect/>
          </a:stretch>
        </p:blipFill>
        <p:spPr>
          <a:xfrm>
            <a:off x="1066800" y="0"/>
            <a:ext cx="10058400" cy="7772400"/>
          </a:xfrm>
        </p:spPr>
      </p:pic>
    </p:spTree>
    <p:extLst>
      <p:ext uri="{BB962C8B-B14F-4D97-AF65-F5344CB8AC3E}">
        <p14:creationId xmlns:p14="http://schemas.microsoft.com/office/powerpoint/2010/main" val="131520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595829-6F02-0A4E-9AC2-2204FF09D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38" y="342899"/>
            <a:ext cx="7629524" cy="6106886"/>
          </a:xfrm>
        </p:spPr>
      </p:pic>
    </p:spTree>
    <p:extLst>
      <p:ext uri="{BB962C8B-B14F-4D97-AF65-F5344CB8AC3E}">
        <p14:creationId xmlns:p14="http://schemas.microsoft.com/office/powerpoint/2010/main" val="320573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7E2CE0-EC0F-0640-9F54-54FB36162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460" y="-130628"/>
            <a:ext cx="8697640" cy="6727371"/>
          </a:xfrm>
        </p:spPr>
      </p:pic>
    </p:spTree>
    <p:extLst>
      <p:ext uri="{BB962C8B-B14F-4D97-AF65-F5344CB8AC3E}">
        <p14:creationId xmlns:p14="http://schemas.microsoft.com/office/powerpoint/2010/main" val="192340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21</Words>
  <Application>Microsoft Macintosh PowerPoint</Application>
  <PresentationFormat>Widescreen</PresentationFormat>
  <Paragraphs>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Diagnosing the Opioid Epidemic </vt:lpstr>
      <vt:lpstr>Sources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Diagnosing the Opioid Epidemic </dc:title>
  <dc:creator>Nithish Kumar Bolleddula</dc:creator>
  <cp:lastModifiedBy>Nithish Kumar Bolleddula</cp:lastModifiedBy>
  <cp:revision>15</cp:revision>
  <cp:lastPrinted>2019-10-11T16:53:21Z</cp:lastPrinted>
  <dcterms:created xsi:type="dcterms:W3CDTF">2019-10-11T14:08:26Z</dcterms:created>
  <dcterms:modified xsi:type="dcterms:W3CDTF">2019-10-11T18:08:11Z</dcterms:modified>
</cp:coreProperties>
</file>