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2280a88f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2280a88f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2280a88f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2280a88f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21dfd718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21dfd718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21dfd718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21dfd718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2280a88f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2280a88f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gBNWidGS1_H58OjZgn_dcasN4ga2cdxZ?usp=sharing#scrollTo=5r5M2Xd3COF4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Matheus + Andre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617800"/>
            <a:ext cx="70389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782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Basics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Code planning and execution to </a:t>
            </a:r>
            <a:r>
              <a:rPr lang="en-GB"/>
              <a:t>achieve</a:t>
            </a:r>
            <a:r>
              <a:rPr lang="en-GB"/>
              <a:t> an MVP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Enhancements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Extra  features (up to 3) 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Deployment of new  libraries (at least 2)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692475"/>
            <a:ext cx="70389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707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Game kickoff: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Play a theme music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Library used: 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IPython.display - Audio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Add feature to Game Room</a:t>
            </a:r>
            <a:r>
              <a:rPr lang="en-GB"/>
              <a:t>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Locked piano requiring note sequence to unlock</a:t>
            </a:r>
            <a:endParaRPr/>
          </a:p>
          <a:p>
            <a:pPr indent="-29527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Font typeface="Courier New"/>
              <a:buChar char="■"/>
            </a:pPr>
            <a:r>
              <a:rPr lang="en-GB"/>
              <a:t>Simple if sequence used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Add feature in Bedroom 2</a:t>
            </a:r>
            <a:r>
              <a:rPr lang="en-GB"/>
              <a:t>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Locked dresser </a:t>
            </a:r>
            <a:r>
              <a:rPr lang="en-GB"/>
              <a:t>requiring numerical sequence to unlock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Sequence is retrieved via a new object  - paper - available in the Living room (dining table)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Library used: 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692475"/>
            <a:ext cx="70389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difficulties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707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We didn’t give a target to our new object (paper), which caused the game to crash.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Solved below:</a:t>
            </a:r>
            <a:endParaRPr/>
          </a:p>
          <a:p>
            <a:pPr indent="0" lvl="0" marL="450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paper =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"name": "a paper with the code: " + password,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"type": "paper_code",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"target": dresser,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It was a challenge to include a music file and make our code run at the same time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692475"/>
            <a:ext cx="70389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</a:t>
            </a:r>
            <a:r>
              <a:rPr lang="en-GB"/>
              <a:t>Improvements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707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Learn how to run formulas </a:t>
            </a:r>
            <a:r>
              <a:rPr lang="en-GB"/>
              <a:t>alongside</a:t>
            </a:r>
            <a:r>
              <a:rPr lang="en-GB"/>
              <a:t> the music file to: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Raise the volume as the game progresses;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Merge different sounds;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Stop the game once the music finishes;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Run music files in Spyder without using the notebook plugin - source new libraries.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617800"/>
            <a:ext cx="70389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700" y="1465550"/>
            <a:ext cx="7846502" cy="336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