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9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F627-5B48-41D3-AF7B-80B10C48AB8A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3355-F043-4D6A-8A82-F46675E1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8699" y="3036454"/>
            <a:ext cx="19431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</a:p>
          <a:p>
            <a:pPr algn="ctr"/>
            <a:r>
              <a:rPr lang="en-US" dirty="0" smtClean="0"/>
              <a:t>Software “ShrewDriver”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7876" y="1330719"/>
            <a:ext cx="1465118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97949" y="1248917"/>
            <a:ext cx="1527464" cy="727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Capacitive</a:t>
            </a:r>
          </a:p>
          <a:p>
            <a:pPr algn="ctr"/>
            <a:r>
              <a:rPr lang="en-US" dirty="0" smtClean="0"/>
              <a:t>Lick 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40800" y="2497398"/>
            <a:ext cx="1641763" cy="7689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Arduino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7961681" y="1976281"/>
            <a:ext cx="1" cy="52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1" idx="0"/>
          </p:cNvCxnSpPr>
          <p:nvPr/>
        </p:nvCxnSpPr>
        <p:spPr>
          <a:xfrm>
            <a:off x="5270435" y="2016519"/>
            <a:ext cx="1" cy="131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93690" y="5419292"/>
            <a:ext cx="1943100" cy="8416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Syringe Pump (Rewards)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9" idx="1"/>
          </p:cNvCxnSpPr>
          <p:nvPr/>
        </p:nvCxnSpPr>
        <p:spPr>
          <a:xfrm flipH="1">
            <a:off x="6247181" y="2881862"/>
            <a:ext cx="893619" cy="46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58308" y="5492028"/>
            <a:ext cx="1953491" cy="76892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Nexus 10</a:t>
            </a:r>
          </a:p>
          <a:p>
            <a:pPr algn="ctr"/>
            <a:r>
              <a:rPr lang="en-US" dirty="0" smtClean="0"/>
              <a:t>“StimBot”</a:t>
            </a:r>
          </a:p>
        </p:txBody>
      </p:sp>
      <p:cxnSp>
        <p:nvCxnSpPr>
          <p:cNvPr id="34" name="Straight Arrow Connector 33"/>
          <p:cNvCxnSpPr>
            <a:stCxn id="5" idx="2"/>
            <a:endCxn id="32" idx="0"/>
          </p:cNvCxnSpPr>
          <p:nvPr/>
        </p:nvCxnSpPr>
        <p:spPr>
          <a:xfrm flipH="1">
            <a:off x="2735054" y="4408054"/>
            <a:ext cx="5195" cy="108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61460" y="38680"/>
            <a:ext cx="561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ShrewDriver Hardware Layout</a:t>
            </a:r>
            <a:endParaRPr lang="en-US" sz="3200" dirty="0"/>
          </a:p>
        </p:txBody>
      </p:sp>
      <p:sp>
        <p:nvSpPr>
          <p:cNvPr id="23" name="Rectangle 22"/>
          <p:cNvSpPr/>
          <p:nvPr/>
        </p:nvSpPr>
        <p:spPr>
          <a:xfrm>
            <a:off x="9268572" y="1233368"/>
            <a:ext cx="1589809" cy="727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Capacitive Tap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782564" y="1960732"/>
            <a:ext cx="486008" cy="53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3947" y="2277225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07003" y="4769772"/>
            <a:ext cx="7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98345" y="4722171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46735" y="2667122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93690" y="3329107"/>
            <a:ext cx="1953491" cy="7689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Hub</a:t>
            </a:r>
            <a:endParaRPr lang="en-US" dirty="0" smtClean="0"/>
          </a:p>
        </p:txBody>
      </p:sp>
      <p:cxnSp>
        <p:nvCxnSpPr>
          <p:cNvPr id="50" name="Straight Connector 49"/>
          <p:cNvCxnSpPr>
            <a:stCxn id="5" idx="3"/>
            <a:endCxn id="41" idx="1"/>
          </p:cNvCxnSpPr>
          <p:nvPr/>
        </p:nvCxnSpPr>
        <p:spPr>
          <a:xfrm flipV="1">
            <a:off x="3711799" y="3713571"/>
            <a:ext cx="581891" cy="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2"/>
            <a:endCxn id="20" idx="0"/>
          </p:cNvCxnSpPr>
          <p:nvPr/>
        </p:nvCxnSpPr>
        <p:spPr>
          <a:xfrm flipH="1">
            <a:off x="5265240" y="4098034"/>
            <a:ext cx="5196" cy="13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02494" y="1207084"/>
            <a:ext cx="1465118" cy="685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 Puff</a:t>
            </a:r>
          </a:p>
          <a:p>
            <a:pPr algn="ctr"/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" idx="0"/>
            <a:endCxn id="65" idx="2"/>
          </p:cNvCxnSpPr>
          <p:nvPr/>
        </p:nvCxnSpPr>
        <p:spPr>
          <a:xfrm flipH="1" flipV="1">
            <a:off x="2735053" y="1892884"/>
            <a:ext cx="5196" cy="114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32634" y="2273498"/>
            <a:ext cx="6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</dc:creator>
  <cp:lastModifiedBy>theo</cp:lastModifiedBy>
  <cp:revision>8</cp:revision>
  <dcterms:created xsi:type="dcterms:W3CDTF">2014-11-03T18:13:15Z</dcterms:created>
  <dcterms:modified xsi:type="dcterms:W3CDTF">2016-04-17T09:09:17Z</dcterms:modified>
</cp:coreProperties>
</file>