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62"/>
  </p:normalViewPr>
  <p:slideViewPr>
    <p:cSldViewPr snapToGrid="0" snapToObjects="1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" y="0"/>
            <a:ext cx="11938658" cy="59842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7" y="6051790"/>
            <a:ext cx="1769350" cy="5202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817768" y="6675062"/>
            <a:ext cx="2374232" cy="188163"/>
          </a:xfrm>
          <a:custGeom>
            <a:avLst/>
            <a:gdLst>
              <a:gd name="connsiteX0" fmla="*/ 2670314 w 2683566"/>
              <a:gd name="connsiteY0" fmla="*/ 165653 h 165653"/>
              <a:gd name="connsiteX1" fmla="*/ 165653 w 2683566"/>
              <a:gd name="connsiteY1" fmla="*/ 165653 h 165653"/>
              <a:gd name="connsiteX2" fmla="*/ 0 w 2683566"/>
              <a:gd name="connsiteY2" fmla="*/ 0 h 165653"/>
              <a:gd name="connsiteX3" fmla="*/ 2683566 w 2683566"/>
              <a:gd name="connsiteY3" fmla="*/ 0 h 165653"/>
              <a:gd name="connsiteX4" fmla="*/ 2670314 w 2683566"/>
              <a:gd name="connsiteY4" fmla="*/ 165653 h 16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3566" h="165653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52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73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rgbClr val="07305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Segmenting Consumers on Purchase Behaviors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Mallikarjun Sasnur</a:t>
            </a:r>
          </a:p>
          <a:p>
            <a:r>
              <a:rPr lang="en-US" dirty="0"/>
              <a:t>msasnur@kent.edu</a:t>
            </a:r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FC200F-121E-4C4F-BE40-CD78166B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target marketing">
            <a:extLst>
              <a:ext uri="{FF2B5EF4-FFF2-40B4-BE49-F238E27FC236}">
                <a16:creationId xmlns:a16="http://schemas.microsoft.com/office/drawing/2014/main" id="{172C7DCD-67C0-4649-85FE-F738121E8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r="18290" b="2"/>
          <a:stretch/>
        </p:blipFill>
        <p:spPr bwMode="auto">
          <a:xfrm>
            <a:off x="1047624" y="2443899"/>
            <a:ext cx="3907730" cy="4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58957-C606-4D43-B2EF-234C43A8487E}"/>
              </a:ext>
            </a:extLst>
          </p:cNvPr>
          <p:cNvSpPr txBox="1"/>
          <p:nvPr/>
        </p:nvSpPr>
        <p:spPr>
          <a:xfrm>
            <a:off x="4955354" y="2682433"/>
            <a:ext cx="6282169" cy="321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Traditionally segmented markets were based on purchaser demographics.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Now, CRISA wants to segment the market based on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Purchase behavior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Basis of purchase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So, by doing market segmentation on the above characteristics CRISA’s clients can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To design more cost-effective promotions targeted at appropriate segment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Multiple promotions targeted at different segments at different times of year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Cost effective allocation of promotion budget at different market segments.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9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000000"/>
                </a:solidFill>
                <a:latin typeface="+mj-lt"/>
                <a:cs typeface="+mj-cs"/>
              </a:rPr>
              <a:t>Results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customer segmentation">
            <a:extLst>
              <a:ext uri="{FF2B5EF4-FFF2-40B4-BE49-F238E27FC236}">
                <a16:creationId xmlns:a16="http://schemas.microsoft.com/office/drawing/2014/main" id="{84C0DA98-81F4-4CB4-9DAC-FC0118CF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9" r="26164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ED592-C1FD-48E9-9C75-B0EBF61CBC8C}"/>
              </a:ext>
            </a:extLst>
          </p:cNvPr>
          <p:cNvSpPr txBox="1"/>
          <p:nvPr/>
        </p:nvSpPr>
        <p:spPr>
          <a:xfrm>
            <a:off x="5737123" y="1873046"/>
            <a:ext cx="5796116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can segment customers efficiently in three parts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Segment 1 –  Low Socio-economic customers, Higher number of average transactions made, Low price products purchased, purchase are mostly made under promotion code 6, and customers aren’t brand loyal.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Segment 2 – High Socio-economic customers, fewer number of transactions made, high value products are purchased, customers aren’t brand loyal.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Segment 3 – Brand loyal customers, Average transactions done are high, customers usually do transactions without any promotional offers, or other promotions. 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B738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latin typeface="+mj-lt"/>
                <a:cs typeface="+mj-cs"/>
              </a:rPr>
              <a:t>Conclusion</a:t>
            </a:r>
          </a:p>
        </p:txBody>
      </p:sp>
      <p:pic>
        <p:nvPicPr>
          <p:cNvPr id="2050" name="Picture 2" descr="Image result for promotion images">
            <a:extLst>
              <a:ext uri="{FF2B5EF4-FFF2-40B4-BE49-F238E27FC236}">
                <a16:creationId xmlns:a16="http://schemas.microsoft.com/office/drawing/2014/main" id="{DDBD672C-62B1-45FF-A5AA-096375F6F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70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F807C-9900-4F8C-AFEE-1B4A74E17486}"/>
              </a:ext>
            </a:extLst>
          </p:cNvPr>
          <p:cNvSpPr txBox="1"/>
          <p:nvPr/>
        </p:nvSpPr>
        <p:spPr>
          <a:xfrm>
            <a:off x="4044603" y="4419227"/>
            <a:ext cx="7688475" cy="19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According to our business objectives and from our results, we need to focus on segment 1 customers.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can do targeted marketing for segment 1 customers instead of other two. As, we can see in segment 2 customers  are of high socio-economic class and in segment 3 customers are already loyal to brand. They will do purchase no matter what.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can give promotional offers during festival seasons, designed specifically for segment 1 customers.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Allocating more budget for promotions at segment 1 customers.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2058" y="6407779"/>
            <a:ext cx="66751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050" kern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7391" y="640777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35EFC482-825C-ED41-AD79-F5A5B21B794D}" type="datetime1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+mn-cs"/>
              </a:rPr>
              <a:pPr algn="r">
                <a:spcAft>
                  <a:spcPts val="600"/>
                </a:spcAft>
                <a:defRPr/>
              </a:pPr>
              <a:t>12/11/2019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www.kent.edu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3B6ABA31-734C-9645-AC11-784F18DD3D6B}" type="datetime1">
              <a:rPr lang="en-US" smtClean="0"/>
              <a:t>12/10/2019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Segmenting Consumers on Purchase Behaviors </vt:lpstr>
      <vt:lpstr>Business Problem</vt:lpstr>
      <vt:lpstr>Results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Consumers on Purchase Behaviors </dc:title>
  <dc:creator>Mallikarjun Sasnur</dc:creator>
  <cp:lastModifiedBy>Mallikarjun Sasnur</cp:lastModifiedBy>
  <cp:revision>1</cp:revision>
  <dcterms:created xsi:type="dcterms:W3CDTF">2019-12-11T08:25:19Z</dcterms:created>
  <dcterms:modified xsi:type="dcterms:W3CDTF">2019-12-11T08:25:52Z</dcterms:modified>
</cp:coreProperties>
</file>