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0" r:id="rId4"/>
    <p:sldId id="261" r:id="rId5"/>
    <p:sldId id="262" r:id="rId6"/>
    <p:sldId id="263" r:id="rId7"/>
    <p:sldId id="266" r:id="rId8"/>
  </p:sldIdLst>
  <p:sldSz cx="12192000" cy="6858000"/>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C5608-F225-4C92-8FE0-E47E658CF645}" v="6" dt="2020-05-05T19:36:41.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sri Pavani Harika" userId="1748aae9-425a-4dad-8fa0-bff5d9ae3e92" providerId="ADAL" clId="{68EC5608-F225-4C92-8FE0-E47E658CF645}"/>
    <pc:docChg chg="undo custSel addSld delSld modSld sldOrd">
      <pc:chgData name="Satyasri Pavani Harika" userId="1748aae9-425a-4dad-8fa0-bff5d9ae3e92" providerId="ADAL" clId="{68EC5608-F225-4C92-8FE0-E47E658CF645}" dt="2020-05-05T19:46:25.842" v="1134" actId="20577"/>
      <pc:docMkLst>
        <pc:docMk/>
      </pc:docMkLst>
      <pc:sldChg chg="modSp mod">
        <pc:chgData name="Satyasri Pavani Harika" userId="1748aae9-425a-4dad-8fa0-bff5d9ae3e92" providerId="ADAL" clId="{68EC5608-F225-4C92-8FE0-E47E658CF645}" dt="2020-05-05T19:38:28.508" v="721" actId="1076"/>
        <pc:sldMkLst>
          <pc:docMk/>
          <pc:sldMk cId="0" sldId="256"/>
        </pc:sldMkLst>
        <pc:spChg chg="mod">
          <ac:chgData name="Satyasri Pavani Harika" userId="1748aae9-425a-4dad-8fa0-bff5d9ae3e92" providerId="ADAL" clId="{68EC5608-F225-4C92-8FE0-E47E658CF645}" dt="2020-05-05T19:38:22.841" v="720" actId="1076"/>
          <ac:spMkLst>
            <pc:docMk/>
            <pc:sldMk cId="0" sldId="256"/>
            <ac:spMk id="87" creationId="{00000000-0000-0000-0000-000000000000}"/>
          </ac:spMkLst>
        </pc:spChg>
        <pc:spChg chg="mod">
          <ac:chgData name="Satyasri Pavani Harika" userId="1748aae9-425a-4dad-8fa0-bff5d9ae3e92" providerId="ADAL" clId="{68EC5608-F225-4C92-8FE0-E47E658CF645}" dt="2020-05-05T19:38:28.508" v="721" actId="1076"/>
          <ac:spMkLst>
            <pc:docMk/>
            <pc:sldMk cId="0" sldId="256"/>
            <ac:spMk id="88" creationId="{00000000-0000-0000-0000-000000000000}"/>
          </ac:spMkLst>
        </pc:spChg>
      </pc:sldChg>
      <pc:sldChg chg="delSp modSp mod modNotesTx">
        <pc:chgData name="Satyasri Pavani Harika" userId="1748aae9-425a-4dad-8fa0-bff5d9ae3e92" providerId="ADAL" clId="{68EC5608-F225-4C92-8FE0-E47E658CF645}" dt="2020-05-05T19:45:57.207" v="1127" actId="20577"/>
        <pc:sldMkLst>
          <pc:docMk/>
          <pc:sldMk cId="0" sldId="257"/>
        </pc:sldMkLst>
        <pc:spChg chg="mod">
          <ac:chgData name="Satyasri Pavani Harika" userId="1748aae9-425a-4dad-8fa0-bff5d9ae3e92" providerId="ADAL" clId="{68EC5608-F225-4C92-8FE0-E47E658CF645}" dt="2020-05-05T19:22:50.075" v="313" actId="20577"/>
          <ac:spMkLst>
            <pc:docMk/>
            <pc:sldMk cId="0" sldId="257"/>
            <ac:spMk id="93" creationId="{00000000-0000-0000-0000-000000000000}"/>
          </ac:spMkLst>
        </pc:spChg>
        <pc:spChg chg="mod">
          <ac:chgData name="Satyasri Pavani Harika" userId="1748aae9-425a-4dad-8fa0-bff5d9ae3e92" providerId="ADAL" clId="{68EC5608-F225-4C92-8FE0-E47E658CF645}" dt="2020-05-05T19:22:22.642" v="300" actId="20577"/>
          <ac:spMkLst>
            <pc:docMk/>
            <pc:sldMk cId="0" sldId="257"/>
            <ac:spMk id="95" creationId="{00000000-0000-0000-0000-000000000000}"/>
          </ac:spMkLst>
        </pc:spChg>
        <pc:picChg chg="del">
          <ac:chgData name="Satyasri Pavani Harika" userId="1748aae9-425a-4dad-8fa0-bff5d9ae3e92" providerId="ADAL" clId="{68EC5608-F225-4C92-8FE0-E47E658CF645}" dt="2020-05-05T19:09:51.887" v="75" actId="478"/>
          <ac:picMkLst>
            <pc:docMk/>
            <pc:sldMk cId="0" sldId="257"/>
            <ac:picMk id="94" creationId="{00000000-0000-0000-0000-000000000000}"/>
          </ac:picMkLst>
        </pc:picChg>
      </pc:sldChg>
      <pc:sldChg chg="del">
        <pc:chgData name="Satyasri Pavani Harika" userId="1748aae9-425a-4dad-8fa0-bff5d9ae3e92" providerId="ADAL" clId="{68EC5608-F225-4C92-8FE0-E47E658CF645}" dt="2020-05-05T19:10:05.512" v="76" actId="47"/>
        <pc:sldMkLst>
          <pc:docMk/>
          <pc:sldMk cId="0" sldId="258"/>
        </pc:sldMkLst>
      </pc:sldChg>
      <pc:sldChg chg="del">
        <pc:chgData name="Satyasri Pavani Harika" userId="1748aae9-425a-4dad-8fa0-bff5d9ae3e92" providerId="ADAL" clId="{68EC5608-F225-4C92-8FE0-E47E658CF645}" dt="2020-05-05T19:10:07.063" v="77" actId="47"/>
        <pc:sldMkLst>
          <pc:docMk/>
          <pc:sldMk cId="0" sldId="259"/>
        </pc:sldMkLst>
      </pc:sldChg>
      <pc:sldChg chg="addSp delSp modSp mod modNotesTx">
        <pc:chgData name="Satyasri Pavani Harika" userId="1748aae9-425a-4dad-8fa0-bff5d9ae3e92" providerId="ADAL" clId="{68EC5608-F225-4C92-8FE0-E47E658CF645}" dt="2020-05-05T19:44:13.401" v="975" actId="20577"/>
        <pc:sldMkLst>
          <pc:docMk/>
          <pc:sldMk cId="0" sldId="260"/>
        </pc:sldMkLst>
        <pc:spChg chg="add del mod">
          <ac:chgData name="Satyasri Pavani Harika" userId="1748aae9-425a-4dad-8fa0-bff5d9ae3e92" providerId="ADAL" clId="{68EC5608-F225-4C92-8FE0-E47E658CF645}" dt="2020-05-05T19:30:30.316" v="512" actId="478"/>
          <ac:spMkLst>
            <pc:docMk/>
            <pc:sldMk cId="0" sldId="260"/>
            <ac:spMk id="2" creationId="{8E395EC5-8E7C-4E86-AFDA-3C2F27B8FC98}"/>
          </ac:spMkLst>
        </pc:spChg>
        <pc:spChg chg="mod">
          <ac:chgData name="Satyasri Pavani Harika" userId="1748aae9-425a-4dad-8fa0-bff5d9ae3e92" providerId="ADAL" clId="{68EC5608-F225-4C92-8FE0-E47E658CF645}" dt="2020-05-05T19:10:20.263" v="96" actId="313"/>
          <ac:spMkLst>
            <pc:docMk/>
            <pc:sldMk cId="0" sldId="260"/>
            <ac:spMk id="113" creationId="{00000000-0000-0000-0000-000000000000}"/>
          </ac:spMkLst>
        </pc:spChg>
        <pc:picChg chg="add mod">
          <ac:chgData name="Satyasri Pavani Harika" userId="1748aae9-425a-4dad-8fa0-bff5d9ae3e92" providerId="ADAL" clId="{68EC5608-F225-4C92-8FE0-E47E658CF645}" dt="2020-05-05T19:30:42.083" v="515" actId="1076"/>
          <ac:picMkLst>
            <pc:docMk/>
            <pc:sldMk cId="0" sldId="260"/>
            <ac:picMk id="4" creationId="{695A8D5D-DB2D-44D9-80AE-BB63B57F5B23}"/>
          </ac:picMkLst>
        </pc:picChg>
        <pc:picChg chg="del">
          <ac:chgData name="Satyasri Pavani Harika" userId="1748aae9-425a-4dad-8fa0-bff5d9ae3e92" providerId="ADAL" clId="{68EC5608-F225-4C92-8FE0-E47E658CF645}" dt="2020-05-05T19:10:17.244" v="95" actId="478"/>
          <ac:picMkLst>
            <pc:docMk/>
            <pc:sldMk cId="0" sldId="260"/>
            <ac:picMk id="114" creationId="{00000000-0000-0000-0000-000000000000}"/>
          </ac:picMkLst>
        </pc:picChg>
      </pc:sldChg>
      <pc:sldChg chg="addSp delSp modSp mod modNotesTx">
        <pc:chgData name="Satyasri Pavani Harika" userId="1748aae9-425a-4dad-8fa0-bff5d9ae3e92" providerId="ADAL" clId="{68EC5608-F225-4C92-8FE0-E47E658CF645}" dt="2020-05-05T19:43:59.395" v="972" actId="20577"/>
        <pc:sldMkLst>
          <pc:docMk/>
          <pc:sldMk cId="0" sldId="261"/>
        </pc:sldMkLst>
        <pc:spChg chg="mod">
          <ac:chgData name="Satyasri Pavani Harika" userId="1748aae9-425a-4dad-8fa0-bff5d9ae3e92" providerId="ADAL" clId="{68EC5608-F225-4C92-8FE0-E47E658CF645}" dt="2020-05-05T19:11:36.945" v="143" actId="20577"/>
          <ac:spMkLst>
            <pc:docMk/>
            <pc:sldMk cId="0" sldId="261"/>
            <ac:spMk id="120" creationId="{00000000-0000-0000-0000-000000000000}"/>
          </ac:spMkLst>
        </pc:spChg>
        <pc:picChg chg="add mod">
          <ac:chgData name="Satyasri Pavani Harika" userId="1748aae9-425a-4dad-8fa0-bff5d9ae3e92" providerId="ADAL" clId="{68EC5608-F225-4C92-8FE0-E47E658CF645}" dt="2020-05-05T19:39:51.489" v="723" actId="14100"/>
          <ac:picMkLst>
            <pc:docMk/>
            <pc:sldMk cId="0" sldId="261"/>
            <ac:picMk id="2" creationId="{309099E4-DFEC-4F1B-B4B8-6BCA6D6FC4B0}"/>
          </ac:picMkLst>
        </pc:picChg>
        <pc:picChg chg="add del">
          <ac:chgData name="Satyasri Pavani Harika" userId="1748aae9-425a-4dad-8fa0-bff5d9ae3e92" providerId="ADAL" clId="{68EC5608-F225-4C92-8FE0-E47E658CF645}" dt="2020-05-05T19:35:35.390" v="569" actId="478"/>
          <ac:picMkLst>
            <pc:docMk/>
            <pc:sldMk cId="0" sldId="261"/>
            <ac:picMk id="119" creationId="{00000000-0000-0000-0000-000000000000}"/>
          </ac:picMkLst>
        </pc:picChg>
      </pc:sldChg>
      <pc:sldChg chg="addSp delSp modSp mod">
        <pc:chgData name="Satyasri Pavani Harika" userId="1748aae9-425a-4dad-8fa0-bff5d9ae3e92" providerId="ADAL" clId="{68EC5608-F225-4C92-8FE0-E47E658CF645}" dt="2020-05-05T19:36:10.991" v="576" actId="14100"/>
        <pc:sldMkLst>
          <pc:docMk/>
          <pc:sldMk cId="0" sldId="262"/>
        </pc:sldMkLst>
        <pc:spChg chg="mod">
          <ac:chgData name="Satyasri Pavani Harika" userId="1748aae9-425a-4dad-8fa0-bff5d9ae3e92" providerId="ADAL" clId="{68EC5608-F225-4C92-8FE0-E47E658CF645}" dt="2020-05-05T19:31:47.906" v="516" actId="313"/>
          <ac:spMkLst>
            <pc:docMk/>
            <pc:sldMk cId="0" sldId="262"/>
            <ac:spMk id="125" creationId="{00000000-0000-0000-0000-000000000000}"/>
          </ac:spMkLst>
        </pc:spChg>
        <pc:picChg chg="add mod">
          <ac:chgData name="Satyasri Pavani Harika" userId="1748aae9-425a-4dad-8fa0-bff5d9ae3e92" providerId="ADAL" clId="{68EC5608-F225-4C92-8FE0-E47E658CF645}" dt="2020-05-05T19:36:10.991" v="576" actId="14100"/>
          <ac:picMkLst>
            <pc:docMk/>
            <pc:sldMk cId="0" sldId="262"/>
            <ac:picMk id="2" creationId="{2ACB014B-15F2-4D1C-B928-F391A26A798E}"/>
          </ac:picMkLst>
        </pc:picChg>
        <pc:picChg chg="del">
          <ac:chgData name="Satyasri Pavani Harika" userId="1748aae9-425a-4dad-8fa0-bff5d9ae3e92" providerId="ADAL" clId="{68EC5608-F225-4C92-8FE0-E47E658CF645}" dt="2020-05-05T19:11:52.367" v="146" actId="478"/>
          <ac:picMkLst>
            <pc:docMk/>
            <pc:sldMk cId="0" sldId="262"/>
            <ac:picMk id="126" creationId="{00000000-0000-0000-0000-000000000000}"/>
          </ac:picMkLst>
        </pc:picChg>
      </pc:sldChg>
      <pc:sldChg chg="addSp delSp modSp mod">
        <pc:chgData name="Satyasri Pavani Harika" userId="1748aae9-425a-4dad-8fa0-bff5d9ae3e92" providerId="ADAL" clId="{68EC5608-F225-4C92-8FE0-E47E658CF645}" dt="2020-05-05T19:46:25.842" v="1134" actId="20577"/>
        <pc:sldMkLst>
          <pc:docMk/>
          <pc:sldMk cId="0" sldId="263"/>
        </pc:sldMkLst>
        <pc:spChg chg="add mod">
          <ac:chgData name="Satyasri Pavani Harika" userId="1748aae9-425a-4dad-8fa0-bff5d9ae3e92" providerId="ADAL" clId="{68EC5608-F225-4C92-8FE0-E47E658CF645}" dt="2020-05-05T19:46:25.842" v="1134" actId="20577"/>
          <ac:spMkLst>
            <pc:docMk/>
            <pc:sldMk cId="0" sldId="263"/>
            <ac:spMk id="2" creationId="{6E061198-5A6D-4E05-82A4-4C21088F88AF}"/>
          </ac:spMkLst>
        </pc:spChg>
        <pc:spChg chg="mod">
          <ac:chgData name="Satyasri Pavani Harika" userId="1748aae9-425a-4dad-8fa0-bff5d9ae3e92" providerId="ADAL" clId="{68EC5608-F225-4C92-8FE0-E47E658CF645}" dt="2020-05-05T19:12:21.548" v="181" actId="20577"/>
          <ac:spMkLst>
            <pc:docMk/>
            <pc:sldMk cId="0" sldId="263"/>
            <ac:spMk id="131" creationId="{00000000-0000-0000-0000-000000000000}"/>
          </ac:spMkLst>
        </pc:spChg>
        <pc:picChg chg="del">
          <ac:chgData name="Satyasri Pavani Harika" userId="1748aae9-425a-4dad-8fa0-bff5d9ae3e92" providerId="ADAL" clId="{68EC5608-F225-4C92-8FE0-E47E658CF645}" dt="2020-05-05T19:14:27.623" v="209" actId="478"/>
          <ac:picMkLst>
            <pc:docMk/>
            <pc:sldMk cId="0" sldId="263"/>
            <ac:picMk id="132" creationId="{00000000-0000-0000-0000-000000000000}"/>
          </ac:picMkLst>
        </pc:picChg>
      </pc:sldChg>
      <pc:sldChg chg="add del">
        <pc:chgData name="Satyasri Pavani Harika" userId="1748aae9-425a-4dad-8fa0-bff5d9ae3e92" providerId="ADAL" clId="{68EC5608-F225-4C92-8FE0-E47E658CF645}" dt="2020-05-05T19:13:03.350" v="188" actId="47"/>
        <pc:sldMkLst>
          <pc:docMk/>
          <pc:sldMk cId="0" sldId="264"/>
        </pc:sldMkLst>
      </pc:sldChg>
      <pc:sldChg chg="delSp modSp del mod">
        <pc:chgData name="Satyasri Pavani Harika" userId="1748aae9-425a-4dad-8fa0-bff5d9ae3e92" providerId="ADAL" clId="{68EC5608-F225-4C92-8FE0-E47E658CF645}" dt="2020-05-05T19:38:43.932" v="722" actId="47"/>
        <pc:sldMkLst>
          <pc:docMk/>
          <pc:sldMk cId="0" sldId="265"/>
        </pc:sldMkLst>
        <pc:spChg chg="mod">
          <ac:chgData name="Satyasri Pavani Harika" userId="1748aae9-425a-4dad-8fa0-bff5d9ae3e92" providerId="ADAL" clId="{68EC5608-F225-4C92-8FE0-E47E658CF645}" dt="2020-05-05T19:13:18.930" v="201" actId="20577"/>
          <ac:spMkLst>
            <pc:docMk/>
            <pc:sldMk cId="0" sldId="265"/>
            <ac:spMk id="144" creationId="{00000000-0000-0000-0000-000000000000}"/>
          </ac:spMkLst>
        </pc:spChg>
        <pc:spChg chg="mod">
          <ac:chgData name="Satyasri Pavani Harika" userId="1748aae9-425a-4dad-8fa0-bff5d9ae3e92" providerId="ADAL" clId="{68EC5608-F225-4C92-8FE0-E47E658CF645}" dt="2020-05-05T19:13:00.656" v="186" actId="14100"/>
          <ac:spMkLst>
            <pc:docMk/>
            <pc:sldMk cId="0" sldId="265"/>
            <ac:spMk id="145" creationId="{00000000-0000-0000-0000-000000000000}"/>
          </ac:spMkLst>
        </pc:spChg>
        <pc:spChg chg="mod">
          <ac:chgData name="Satyasri Pavani Harika" userId="1748aae9-425a-4dad-8fa0-bff5d9ae3e92" providerId="ADAL" clId="{68EC5608-F225-4C92-8FE0-E47E658CF645}" dt="2020-05-05T19:13:48.353" v="204" actId="20577"/>
          <ac:spMkLst>
            <pc:docMk/>
            <pc:sldMk cId="0" sldId="265"/>
            <ac:spMk id="146" creationId="{00000000-0000-0000-0000-000000000000}"/>
          </ac:spMkLst>
        </pc:spChg>
        <pc:spChg chg="mod">
          <ac:chgData name="Satyasri Pavani Harika" userId="1748aae9-425a-4dad-8fa0-bff5d9ae3e92" providerId="ADAL" clId="{68EC5608-F225-4C92-8FE0-E47E658CF645}" dt="2020-05-05T19:13:38.007" v="202" actId="20577"/>
          <ac:spMkLst>
            <pc:docMk/>
            <pc:sldMk cId="0" sldId="265"/>
            <ac:spMk id="147" creationId="{00000000-0000-0000-0000-000000000000}"/>
          </ac:spMkLst>
        </pc:spChg>
        <pc:spChg chg="mod">
          <ac:chgData name="Satyasri Pavani Harika" userId="1748aae9-425a-4dad-8fa0-bff5d9ae3e92" providerId="ADAL" clId="{68EC5608-F225-4C92-8FE0-E47E658CF645}" dt="2020-05-05T19:13:56.710" v="205" actId="1076"/>
          <ac:spMkLst>
            <pc:docMk/>
            <pc:sldMk cId="0" sldId="265"/>
            <ac:spMk id="149" creationId="{00000000-0000-0000-0000-000000000000}"/>
          </ac:spMkLst>
        </pc:spChg>
        <pc:picChg chg="del mod">
          <ac:chgData name="Satyasri Pavani Harika" userId="1748aae9-425a-4dad-8fa0-bff5d9ae3e92" providerId="ADAL" clId="{68EC5608-F225-4C92-8FE0-E47E658CF645}" dt="2020-05-05T19:14:12.384" v="208" actId="478"/>
          <ac:picMkLst>
            <pc:docMk/>
            <pc:sldMk cId="0" sldId="265"/>
            <ac:picMk id="143" creationId="{00000000-0000-0000-0000-000000000000}"/>
          </ac:picMkLst>
        </pc:picChg>
        <pc:picChg chg="del">
          <ac:chgData name="Satyasri Pavani Harika" userId="1748aae9-425a-4dad-8fa0-bff5d9ae3e92" providerId="ADAL" clId="{68EC5608-F225-4C92-8FE0-E47E658CF645}" dt="2020-05-05T19:13:58.022" v="206" actId="478"/>
          <ac:picMkLst>
            <pc:docMk/>
            <pc:sldMk cId="0" sldId="265"/>
            <ac:picMk id="148" creationId="{00000000-0000-0000-0000-000000000000}"/>
          </ac:picMkLst>
        </pc:picChg>
      </pc:sldChg>
      <pc:sldChg chg="modSp new del mod ord">
        <pc:chgData name="Satyasri Pavani Harika" userId="1748aae9-425a-4dad-8fa0-bff5d9ae3e92" providerId="ADAL" clId="{68EC5608-F225-4C92-8FE0-E47E658CF645}" dt="2020-05-05T19:22:52.845" v="314" actId="47"/>
        <pc:sldMkLst>
          <pc:docMk/>
          <pc:sldMk cId="4260026932" sldId="267"/>
        </pc:sldMkLst>
        <pc:spChg chg="mod">
          <ac:chgData name="Satyasri Pavani Harika" userId="1748aae9-425a-4dad-8fa0-bff5d9ae3e92" providerId="ADAL" clId="{68EC5608-F225-4C92-8FE0-E47E658CF645}" dt="2020-05-05T19:22:37.711" v="303" actId="20577"/>
          <ac:spMkLst>
            <pc:docMk/>
            <pc:sldMk cId="4260026932" sldId="267"/>
            <ac:spMk id="2" creationId="{17BF3B35-E340-4F4F-B1C3-33D1CE277C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27c52d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27c52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702d581f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702d581f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Today’s agenda is to focus on three main aspects of the business-like Sales Forecasting, Customer Churn and Geolocation Analysis.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702d581f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702d581f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Sales forecasting: Average sales for next 30 days will be around130 million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4944982d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4944982d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Above picture shows the outline of our dashboard which we plan to explain using tableau and explain the insights about customer groups and necessary strategies needed to be taken.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4944982d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4944982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4944982d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4944982d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02d581f7_0_10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02d581f7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
        <p:nvSpPr>
          <p:cNvPr id="78" name="Google Shape;78;p11"/>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p4"/>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 name="Google Shape;37;p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p5"/>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p5"/>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2" name="Google Shape;42;p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p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9" name="Google Shape;49;p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p9"/>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68" name="Google Shape;68;p1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97467" y="463738"/>
            <a:ext cx="10962900" cy="11184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Brazilian E-Commerce </a:t>
            </a:r>
            <a:endParaRPr/>
          </a:p>
        </p:txBody>
      </p:sp>
      <p:sp>
        <p:nvSpPr>
          <p:cNvPr id="86" name="Google Shape;86;p13"/>
          <p:cNvSpPr txBox="1">
            <a:spLocks noGrp="1"/>
          </p:cNvSpPr>
          <p:nvPr>
            <p:ph type="subTitle" idx="1"/>
          </p:nvPr>
        </p:nvSpPr>
        <p:spPr>
          <a:xfrm>
            <a:off x="854801" y="1582142"/>
            <a:ext cx="10962900" cy="577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MIS-64038-001-202010: Analytics In Practice </a:t>
            </a:r>
            <a:endParaRPr/>
          </a:p>
        </p:txBody>
      </p:sp>
      <p:sp>
        <p:nvSpPr>
          <p:cNvPr id="87" name="Google Shape;87;p13"/>
          <p:cNvSpPr txBox="1">
            <a:spLocks noGrp="1"/>
          </p:cNvSpPr>
          <p:nvPr>
            <p:ph type="subTitle" idx="1"/>
          </p:nvPr>
        </p:nvSpPr>
        <p:spPr>
          <a:xfrm>
            <a:off x="7129098" y="3429000"/>
            <a:ext cx="5387100" cy="3084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Group 3</a:t>
            </a:r>
            <a:endParaRPr dirty="0"/>
          </a:p>
          <a:p>
            <a:pPr marL="0" lvl="0" indent="0" algn="l" rtl="0">
              <a:spcBef>
                <a:spcPts val="0"/>
              </a:spcBef>
              <a:spcAft>
                <a:spcPts val="0"/>
              </a:spcAft>
              <a:buNone/>
            </a:pPr>
            <a:r>
              <a:rPr lang="en-US" dirty="0"/>
              <a:t>Sai Sumanth</a:t>
            </a:r>
            <a:endParaRPr dirty="0"/>
          </a:p>
          <a:p>
            <a:pPr marL="0" lvl="0" indent="0" algn="l" rtl="0">
              <a:spcBef>
                <a:spcPts val="0"/>
              </a:spcBef>
              <a:spcAft>
                <a:spcPts val="0"/>
              </a:spcAft>
              <a:buNone/>
            </a:pPr>
            <a:r>
              <a:rPr lang="en-US" dirty="0" err="1"/>
              <a:t>Chujun</a:t>
            </a:r>
            <a:r>
              <a:rPr lang="en-US" dirty="0"/>
              <a:t> Huang</a:t>
            </a:r>
            <a:endParaRPr dirty="0"/>
          </a:p>
          <a:p>
            <a:pPr marL="0" lvl="0" indent="0" algn="l" rtl="0">
              <a:spcBef>
                <a:spcPts val="0"/>
              </a:spcBef>
              <a:spcAft>
                <a:spcPts val="0"/>
              </a:spcAft>
              <a:buNone/>
            </a:pPr>
            <a:r>
              <a:rPr lang="en-US" dirty="0"/>
              <a:t>Harika Penjerla</a:t>
            </a:r>
            <a:endParaRPr dirty="0"/>
          </a:p>
          <a:p>
            <a:pPr marL="0" lvl="0" indent="0" algn="l" rtl="0">
              <a:spcBef>
                <a:spcPts val="0"/>
              </a:spcBef>
              <a:spcAft>
                <a:spcPts val="0"/>
              </a:spcAft>
              <a:buNone/>
            </a:pPr>
            <a:r>
              <a:rPr lang="en-US" dirty="0"/>
              <a:t>Mallikarjun </a:t>
            </a:r>
            <a:r>
              <a:rPr lang="en-US" dirty="0" err="1"/>
              <a:t>Sasnur</a:t>
            </a:r>
            <a:endParaRPr dirty="0"/>
          </a:p>
          <a:p>
            <a:pPr marL="0" lvl="0" indent="0" algn="l" rtl="0">
              <a:spcBef>
                <a:spcPts val="0"/>
              </a:spcBef>
              <a:spcAft>
                <a:spcPts val="0"/>
              </a:spcAft>
              <a:buNone/>
            </a:pPr>
            <a:r>
              <a:rPr lang="en-US" dirty="0"/>
              <a:t>Sushmita Singh</a:t>
            </a:r>
            <a:endParaRPr dirty="0"/>
          </a:p>
        </p:txBody>
      </p:sp>
      <p:sp>
        <p:nvSpPr>
          <p:cNvPr id="88" name="Google Shape;88;p13"/>
          <p:cNvSpPr txBox="1"/>
          <p:nvPr/>
        </p:nvSpPr>
        <p:spPr>
          <a:xfrm>
            <a:off x="797467" y="3017497"/>
            <a:ext cx="5263800" cy="28395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Objective</a:t>
            </a:r>
          </a:p>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Sales Forecasting</a:t>
            </a:r>
            <a:endParaRPr sz="2800" dirty="0">
              <a:solidFill>
                <a:schemeClr val="lt1"/>
              </a:solidFill>
              <a:latin typeface="Roboto"/>
              <a:ea typeface="Roboto"/>
              <a:cs typeface="Roboto"/>
              <a:sym typeface="Roboto"/>
            </a:endParaRPr>
          </a:p>
          <a:p>
            <a:pPr marL="457200" lvl="0" indent="-406400">
              <a:lnSpc>
                <a:spcPct val="150000"/>
              </a:lnSpc>
              <a:buClr>
                <a:schemeClr val="lt1"/>
              </a:buClr>
              <a:buSzPts val="2800"/>
              <a:buFont typeface="Roboto"/>
              <a:buChar char="❖"/>
            </a:pPr>
            <a:r>
              <a:rPr lang="en-US" sz="2800" dirty="0">
                <a:solidFill>
                  <a:schemeClr val="lt1"/>
                </a:solidFill>
                <a:latin typeface="Roboto"/>
                <a:ea typeface="Roboto"/>
                <a:cs typeface="Roboto"/>
                <a:sym typeface="Roboto"/>
              </a:rPr>
              <a:t>Customer Churn</a:t>
            </a:r>
          </a:p>
          <a:p>
            <a:pPr marL="457200" lvl="0" indent="-406400">
              <a:lnSpc>
                <a:spcPct val="150000"/>
              </a:lnSpc>
              <a:buClr>
                <a:schemeClr val="lt1"/>
              </a:buClr>
              <a:buSzPts val="2800"/>
              <a:buFont typeface="Roboto"/>
              <a:buChar char="❖"/>
            </a:pPr>
            <a:r>
              <a:rPr lang="en-US" sz="2800" dirty="0">
                <a:solidFill>
                  <a:schemeClr val="lt1"/>
                </a:solidFill>
                <a:latin typeface="Roboto"/>
                <a:ea typeface="Roboto"/>
                <a:cs typeface="Roboto"/>
                <a:sym typeface="Roboto"/>
              </a:rPr>
              <a:t>Geolocation Analysis</a:t>
            </a:r>
            <a:endParaRPr sz="2800" dirty="0">
              <a:solidFill>
                <a:schemeClr val="lt1"/>
              </a:solidFill>
              <a:latin typeface="Roboto"/>
              <a:ea typeface="Roboto"/>
              <a:cs typeface="Roboto"/>
              <a:sym typeface="Roboto"/>
            </a:endParaRPr>
          </a:p>
          <a:p>
            <a:pPr marL="457200" marR="0" lvl="0" indent="-406400" algn="l" rtl="0">
              <a:lnSpc>
                <a:spcPct val="150000"/>
              </a:lnSpc>
              <a:spcBef>
                <a:spcPts val="0"/>
              </a:spcBef>
              <a:spcAft>
                <a:spcPts val="0"/>
              </a:spcAft>
              <a:buClr>
                <a:schemeClr val="lt1"/>
              </a:buClr>
              <a:buSzPts val="2800"/>
              <a:buFont typeface="Roboto"/>
              <a:buChar char="❖"/>
            </a:pPr>
            <a:r>
              <a:rPr lang="en-US" sz="2800" dirty="0">
                <a:solidFill>
                  <a:schemeClr val="lt1"/>
                </a:solidFill>
                <a:latin typeface="Roboto"/>
                <a:ea typeface="Roboto"/>
                <a:cs typeface="Roboto"/>
                <a:sym typeface="Roboto"/>
              </a:rPr>
              <a:t>Conclusions</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0" y="-8"/>
            <a:ext cx="11360700" cy="810300"/>
          </a:xfrm>
          <a:prstGeom prst="rect">
            <a:avLst/>
          </a:prstGeom>
        </p:spPr>
        <p:txBody>
          <a:bodyPr spcFirstLastPara="1" wrap="square" lIns="121900" tIns="121900" rIns="121900" bIns="121900" anchor="t" anchorCtr="0">
            <a:normAutofit fontScale="90000"/>
          </a:bodyPr>
          <a:lstStyle/>
          <a:p>
            <a:pPr marL="139700" lvl="0" algn="l" rtl="0">
              <a:lnSpc>
                <a:spcPct val="150000"/>
              </a:lnSpc>
              <a:spcBef>
                <a:spcPts val="0"/>
              </a:spcBef>
              <a:spcAft>
                <a:spcPts val="0"/>
              </a:spcAft>
              <a:buClr>
                <a:srgbClr val="000000"/>
              </a:buClr>
              <a:buSzPts val="1400"/>
            </a:pPr>
            <a:r>
              <a:rPr lang="en-US" dirty="0"/>
              <a:t>Objective</a:t>
            </a:r>
            <a:endParaRPr dirty="0"/>
          </a:p>
        </p:txBody>
      </p:sp>
      <p:sp>
        <p:nvSpPr>
          <p:cNvPr id="95" name="Google Shape;95;p14"/>
          <p:cNvSpPr txBox="1">
            <a:spLocks noGrp="1"/>
          </p:cNvSpPr>
          <p:nvPr>
            <p:ph type="body" idx="1"/>
          </p:nvPr>
        </p:nvSpPr>
        <p:spPr>
          <a:xfrm>
            <a:off x="377850" y="864450"/>
            <a:ext cx="11540100" cy="3729900"/>
          </a:xfrm>
          <a:prstGeom prst="rect">
            <a:avLst/>
          </a:prstGeom>
          <a:ln w="19050" cap="flat" cmpd="sng">
            <a:solidFill>
              <a:schemeClr val="accent5"/>
            </a:solidFill>
            <a:prstDash val="dot"/>
            <a:round/>
            <a:headEnd type="none" w="sm" len="sm"/>
            <a:tailEnd type="none" w="sm" len="sm"/>
          </a:ln>
        </p:spPr>
        <p:txBody>
          <a:bodyPr spcFirstLastPara="1" wrap="square" lIns="121900" tIns="121900" rIns="121900" bIns="121900" anchor="t" anchorCtr="0">
            <a:noAutofit/>
          </a:bodyPr>
          <a:lstStyle/>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Sales Forecasting</a:t>
            </a:r>
          </a:p>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Customer Churn </a:t>
            </a:r>
          </a:p>
          <a:p>
            <a:pPr marL="342900" lvl="0" indent="-342900">
              <a:lnSpc>
                <a:spcPct val="150000"/>
              </a:lnSpc>
              <a:spcBef>
                <a:spcPts val="2100"/>
              </a:spcBef>
              <a:spcAft>
                <a:spcPts val="2100"/>
              </a:spcAft>
              <a:buFont typeface="Wingdings" panose="05000000000000000000" pitchFamily="2" charset="2"/>
              <a:buChar char="Ø"/>
            </a:pPr>
            <a:r>
              <a:rPr lang="en-US" dirty="0">
                <a:highlight>
                  <a:srgbClr val="FFFFFF"/>
                </a:highlight>
              </a:rPr>
              <a:t>Geolocation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7425" y="0"/>
            <a:ext cx="4278600" cy="55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Sales Forecasting</a:t>
            </a:r>
            <a:endParaRPr dirty="0"/>
          </a:p>
        </p:txBody>
      </p:sp>
      <p:pic>
        <p:nvPicPr>
          <p:cNvPr id="4" name="Picture 3">
            <a:extLst>
              <a:ext uri="{FF2B5EF4-FFF2-40B4-BE49-F238E27FC236}">
                <a16:creationId xmlns:a16="http://schemas.microsoft.com/office/drawing/2014/main" id="{695A8D5D-DB2D-44D9-80AE-BB63B57F5B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545" y="1272603"/>
            <a:ext cx="8802807" cy="32993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8"/>
          <p:cNvSpPr txBox="1">
            <a:spLocks noGrp="1"/>
          </p:cNvSpPr>
          <p:nvPr>
            <p:ph type="title"/>
          </p:nvPr>
        </p:nvSpPr>
        <p:spPr>
          <a:xfrm>
            <a:off x="77425" y="0"/>
            <a:ext cx="4315800"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Customer Churn</a:t>
            </a:r>
            <a:endParaRPr dirty="0"/>
          </a:p>
        </p:txBody>
      </p:sp>
      <p:pic>
        <p:nvPicPr>
          <p:cNvPr id="2" name="Picture 1">
            <a:extLst>
              <a:ext uri="{FF2B5EF4-FFF2-40B4-BE49-F238E27FC236}">
                <a16:creationId xmlns:a16="http://schemas.microsoft.com/office/drawing/2014/main" id="{309099E4-DFEC-4F1B-B4B8-6BCA6D6FC4B0}"/>
              </a:ext>
            </a:extLst>
          </p:cNvPr>
          <p:cNvPicPr>
            <a:picLocks noChangeAspect="1"/>
          </p:cNvPicPr>
          <p:nvPr/>
        </p:nvPicPr>
        <p:blipFill>
          <a:blip r:embed="rId3"/>
          <a:stretch>
            <a:fillRect/>
          </a:stretch>
        </p:blipFill>
        <p:spPr>
          <a:xfrm>
            <a:off x="313899" y="631479"/>
            <a:ext cx="7792871" cy="56464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7424" y="0"/>
            <a:ext cx="5662193"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Geolocation Analysis</a:t>
            </a:r>
            <a:endParaRPr dirty="0"/>
          </a:p>
        </p:txBody>
      </p:sp>
      <p:pic>
        <p:nvPicPr>
          <p:cNvPr id="2" name="Picture 1">
            <a:extLst>
              <a:ext uri="{FF2B5EF4-FFF2-40B4-BE49-F238E27FC236}">
                <a16:creationId xmlns:a16="http://schemas.microsoft.com/office/drawing/2014/main" id="{2ACB014B-15F2-4D1C-B928-F391A26A798E}"/>
              </a:ext>
            </a:extLst>
          </p:cNvPr>
          <p:cNvPicPr>
            <a:picLocks noChangeAspect="1"/>
          </p:cNvPicPr>
          <p:nvPr/>
        </p:nvPicPr>
        <p:blipFill>
          <a:blip r:embed="rId3"/>
          <a:stretch>
            <a:fillRect/>
          </a:stretch>
        </p:blipFill>
        <p:spPr>
          <a:xfrm>
            <a:off x="559558" y="832512"/>
            <a:ext cx="7656394" cy="52134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7425" y="0"/>
            <a:ext cx="4315800" cy="576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Conclusion</a:t>
            </a:r>
            <a:endParaRPr dirty="0"/>
          </a:p>
        </p:txBody>
      </p:sp>
      <p:sp>
        <p:nvSpPr>
          <p:cNvPr id="2" name="Rectangle 1">
            <a:extLst>
              <a:ext uri="{FF2B5EF4-FFF2-40B4-BE49-F238E27FC236}">
                <a16:creationId xmlns:a16="http://schemas.microsoft.com/office/drawing/2014/main" id="{6E061198-5A6D-4E05-82A4-4C21088F88AF}"/>
              </a:ext>
            </a:extLst>
          </p:cNvPr>
          <p:cNvSpPr/>
          <p:nvPr/>
        </p:nvSpPr>
        <p:spPr>
          <a:xfrm>
            <a:off x="423081" y="1187355"/>
            <a:ext cx="7478973" cy="3970318"/>
          </a:xfrm>
          <a:prstGeom prst="rect">
            <a:avLst/>
          </a:prstGeom>
        </p:spPr>
        <p:txBody>
          <a:bodyPr wrap="square">
            <a:spAutoFit/>
          </a:bodyPr>
          <a:lstStyle/>
          <a:p>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Loyal customers need more attention in  our business so by providing more promotions/offers can be a useful strategy.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 Credit cards is the most used Payment type by the </a:t>
            </a:r>
            <a:r>
              <a:rPr lang="en-US" sz="1800" dirty="0" err="1">
                <a:latin typeface="Roboto" panose="020B0604020202020204" charset="0"/>
                <a:ea typeface="Roboto" panose="020B0604020202020204" charset="0"/>
              </a:rPr>
              <a:t>customers,to</a:t>
            </a:r>
            <a:r>
              <a:rPr lang="en-US" sz="1800" dirty="0">
                <a:latin typeface="Roboto" panose="020B0604020202020204" charset="0"/>
                <a:ea typeface="Roboto" panose="020B0604020202020204" charset="0"/>
              </a:rPr>
              <a:t> improve customer satisfaction by offering credit card rewards points.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Sales forecasting for the next 30 days seems to be around 130 million dollars which is less than last two months. So, it necessary improve customer online experience and product categories. </a:t>
            </a:r>
          </a:p>
          <a:p>
            <a:pPr algn="just"/>
            <a:endParaRPr lang="en-US" sz="1800" dirty="0">
              <a:latin typeface="Roboto" panose="020B0604020202020204" charset="0"/>
              <a:ea typeface="Roboto" panose="020B0604020202020204" charset="0"/>
            </a:endParaRPr>
          </a:p>
          <a:p>
            <a:pPr marL="285750" indent="-285750" algn="just">
              <a:buFont typeface="Wingdings" panose="05000000000000000000" pitchFamily="2" charset="2"/>
              <a:buChar char="Ø"/>
            </a:pPr>
            <a:r>
              <a:rPr lang="en-US" sz="1800" dirty="0">
                <a:latin typeface="Roboto" panose="020B0604020202020204" charset="0"/>
                <a:ea typeface="Roboto" panose="020B0604020202020204" charset="0"/>
              </a:rPr>
              <a:t>Time series prediction results shows that the next 15 days, the sales could potentially hit low.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0" y="435450"/>
            <a:ext cx="12192001" cy="47652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202</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vt:lpstr>
      <vt:lpstr>Wingdings</vt:lpstr>
      <vt:lpstr>Arial</vt:lpstr>
      <vt:lpstr>Geometric</vt:lpstr>
      <vt:lpstr>Brazilian E-Commerce </vt:lpstr>
      <vt:lpstr>Objective</vt:lpstr>
      <vt:lpstr>Sales Forecasting</vt:lpstr>
      <vt:lpstr>Customer Churn</vt:lpstr>
      <vt:lpstr>Geolocation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Brazilian E-Commerce</dc:title>
  <dc:creator>HARIKA PENJERLA</dc:creator>
  <cp:lastModifiedBy>HARIKA PENJERLA</cp:lastModifiedBy>
  <cp:revision>2</cp:revision>
  <dcterms:modified xsi:type="dcterms:W3CDTF">2020-05-05T19:46:37Z</dcterms:modified>
</cp:coreProperties>
</file>