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56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16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12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18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04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3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63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00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08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6FA-6FE5-604D-9700-0568F18AB7B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9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46FA-6FE5-604D-9700-0568F18AB7B5}" type="datetimeFigureOut">
              <a:rPr kumimoji="1" lang="ja-JP" altLang="en-US" smtClean="0"/>
              <a:t>2015/10/16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A1F7-EB57-C641-8128-D749EAAAB9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02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課題説明書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49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通勤時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帰宅時に雨に降られるか、一目で確認したい</a:t>
            </a:r>
            <a:endParaRPr lang="ja-JP" altLang="en-US" dirty="0" smtClean="0"/>
          </a:p>
          <a:p>
            <a:r>
              <a:rPr kumimoji="1" lang="ja-JP" altLang="en-US" dirty="0" smtClean="0"/>
              <a:t>駅の指定はコードや緯度経度の入力ではなく、路線や駅リストから選択するようにしたい</a:t>
            </a:r>
          </a:p>
        </p:txBody>
      </p:sp>
    </p:spTree>
    <p:extLst>
      <p:ext uri="{BB962C8B-B14F-4D97-AF65-F5344CB8AC3E}">
        <p14:creationId xmlns:p14="http://schemas.microsoft.com/office/powerpoint/2010/main" val="20824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自宅の最寄駅とオフィス最寄駅の降水量を表示します。</a:t>
            </a:r>
          </a:p>
          <a:p>
            <a:r>
              <a:rPr kumimoji="1" lang="ja-JP" altLang="en-US" dirty="0" smtClean="0"/>
              <a:t>駅は</a:t>
            </a:r>
            <a:r>
              <a:rPr kumimoji="1" lang="ja-JP" altLang="en-US" smtClean="0"/>
              <a:t>設定から選択アイテムと</a:t>
            </a:r>
            <a:r>
              <a:rPr kumimoji="1" lang="ja-JP" altLang="en-US" dirty="0" smtClean="0"/>
              <a:t>駅データ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を用いて指定します。</a:t>
            </a:r>
          </a:p>
          <a:p>
            <a:r>
              <a:rPr kumimoji="1" lang="ja-JP" altLang="en-US" dirty="0" smtClean="0"/>
              <a:t>メインのサマリ画面では自宅と１時間後のオフィスの降雨量を表示します。</a:t>
            </a:r>
          </a:p>
          <a:p>
            <a:r>
              <a:rPr lang="en-US" altLang="ja-JP" dirty="0" smtClean="0"/>
              <a:t>[</a:t>
            </a:r>
            <a:r>
              <a:rPr lang="ja-JP" altLang="en-US" dirty="0" smtClean="0"/>
              <a:t>未完成</a:t>
            </a:r>
            <a:r>
              <a:rPr lang="en-US" altLang="ja-JP" dirty="0" smtClean="0"/>
              <a:t>]</a:t>
            </a:r>
            <a:r>
              <a:rPr kumimoji="1" lang="ja-JP" altLang="en-US" dirty="0" smtClean="0"/>
              <a:t>午前は自宅の現在の降雨量を上に、オフィスの移動時間後の降雨量予想を下に表示します。午後は自宅とオフィスの上下が逆になります。</a:t>
            </a:r>
          </a:p>
          <a:p>
            <a:r>
              <a:rPr lang="en-US" altLang="ja-JP" dirty="0" smtClean="0"/>
              <a:t>[</a:t>
            </a:r>
            <a:r>
              <a:rPr lang="ja-JP" altLang="en-US" dirty="0" smtClean="0"/>
              <a:t>未完成</a:t>
            </a:r>
            <a:r>
              <a:rPr lang="en-US" altLang="ja-JP" dirty="0" smtClean="0"/>
              <a:t>]</a:t>
            </a:r>
            <a:r>
              <a:rPr kumimoji="1" lang="ja-JP" altLang="en-US" dirty="0" smtClean="0"/>
              <a:t>サマリの上下をクリックすると、詳細画面に５分毎の降雨量予想一覧を表示します。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63691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154</Words>
  <Application>Microsoft Macintosh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ＭＳ Ｐゴシック</vt:lpstr>
      <vt:lpstr>ホワイト</vt:lpstr>
      <vt:lpstr>課題説明書</vt:lpstr>
      <vt:lpstr>アプリの目的</vt:lpstr>
      <vt:lpstr>概要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課題説明書</dc:title>
  <dc:creator>Mano, Satoru</dc:creator>
  <cp:lastModifiedBy>Mano, Satoru</cp:lastModifiedBy>
  <cp:revision>1</cp:revision>
  <dcterms:created xsi:type="dcterms:W3CDTF">2015-10-16T13:46:40Z</dcterms:created>
  <dcterms:modified xsi:type="dcterms:W3CDTF">2015-10-16T13:55:00Z</dcterms:modified>
</cp:coreProperties>
</file>