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6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6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12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04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3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08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46FA-6FE5-604D-9700-0568F18AB7B5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課題説明書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通勤時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帰宅時に雨に降られるか、一目で確認したい</a:t>
            </a:r>
            <a:endParaRPr lang="ja-JP" altLang="en-US" dirty="0" smtClean="0"/>
          </a:p>
          <a:p>
            <a:r>
              <a:rPr kumimoji="1" lang="ja-JP" altLang="en-US" dirty="0" smtClean="0"/>
              <a:t>駅の指定はコードや緯度経度の入力ではなく、路線や駅リストから選択するようにしたい</a:t>
            </a:r>
          </a:p>
        </p:txBody>
      </p:sp>
    </p:spTree>
    <p:extLst>
      <p:ext uri="{BB962C8B-B14F-4D97-AF65-F5344CB8AC3E}">
        <p14:creationId xmlns:p14="http://schemas.microsoft.com/office/powerpoint/2010/main" val="20824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自宅の最寄駅とオフィス最寄駅の降水量を表示します。</a:t>
            </a:r>
          </a:p>
          <a:p>
            <a:r>
              <a:rPr kumimoji="1" lang="ja-JP" altLang="en-US" dirty="0" smtClean="0"/>
              <a:t>駅は設定から</a:t>
            </a:r>
            <a:r>
              <a:rPr kumimoji="1" lang="en-US" altLang="ja-JP" dirty="0" smtClean="0"/>
              <a:t>Spinner</a:t>
            </a:r>
            <a:r>
              <a:rPr kumimoji="1" lang="ja-JP" altLang="en-US" dirty="0" smtClean="0"/>
              <a:t>と駅データ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を用いて指定します。</a:t>
            </a:r>
          </a:p>
          <a:p>
            <a:r>
              <a:rPr kumimoji="1" lang="ja-JP" altLang="en-US" dirty="0" smtClean="0"/>
              <a:t>サマリ画面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メイン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では</a:t>
            </a:r>
            <a:r>
              <a:rPr kumimoji="1" lang="ja-JP" altLang="en-US" dirty="0" smtClean="0"/>
              <a:t>現在地と</a:t>
            </a:r>
            <a:r>
              <a:rPr kumimoji="1" lang="ja-JP" altLang="en-US" dirty="0" smtClean="0"/>
              <a:t>移動後の降雨量</a:t>
            </a:r>
            <a:r>
              <a:rPr kumimoji="1" lang="ja-JP" altLang="en-US" dirty="0" smtClean="0"/>
              <a:t>を表示します。</a:t>
            </a:r>
          </a:p>
          <a:p>
            <a:r>
              <a:rPr kumimoji="1" lang="ja-JP" altLang="en-US" dirty="0" smtClean="0"/>
              <a:t>午前は自宅</a:t>
            </a:r>
            <a:r>
              <a:rPr kumimoji="1" lang="ja-JP" altLang="en-US" dirty="0" smtClean="0"/>
              <a:t>の降</a:t>
            </a:r>
            <a:r>
              <a:rPr kumimoji="1" lang="ja-JP" altLang="en-US" dirty="0" smtClean="0"/>
              <a:t>水</a:t>
            </a:r>
            <a:r>
              <a:rPr kumimoji="1" lang="ja-JP" altLang="en-US" dirty="0" smtClean="0"/>
              <a:t>量</a:t>
            </a:r>
            <a:r>
              <a:rPr kumimoji="1" lang="ja-JP" altLang="en-US" dirty="0" smtClean="0"/>
              <a:t>を上に、オフィスの移動時間後の</a:t>
            </a:r>
            <a:r>
              <a:rPr kumimoji="1" lang="ja-JP" altLang="en-US" dirty="0" smtClean="0"/>
              <a:t>降</a:t>
            </a:r>
            <a:r>
              <a:rPr kumimoji="1" lang="ja-JP" altLang="en-US" dirty="0" smtClean="0"/>
              <a:t>水</a:t>
            </a:r>
            <a:r>
              <a:rPr kumimoji="1" lang="ja-JP" altLang="en-US" dirty="0" smtClean="0"/>
              <a:t>量</a:t>
            </a:r>
            <a:r>
              <a:rPr kumimoji="1" lang="ja-JP" altLang="en-US" dirty="0" smtClean="0"/>
              <a:t>予想を下に表示します。午後は自宅とオフィスの上下が逆になります。</a:t>
            </a:r>
          </a:p>
          <a:p>
            <a:r>
              <a:rPr kumimoji="1" lang="ja-JP" altLang="en-US" dirty="0" smtClean="0"/>
              <a:t>サマリの出発地、目的地をロングクリックすると、詳細画面に５分毎の降雨量予想一覧を表示します。</a:t>
            </a:r>
          </a:p>
          <a:p>
            <a:r>
              <a:rPr kumimoji="1" lang="ja-JP" altLang="en-US" dirty="0" smtClean="0"/>
              <a:t>詳細画面のメニューからブラウザで</a:t>
            </a:r>
            <a:r>
              <a:rPr kumimoji="1" lang="en-US" altLang="ja-JP" dirty="0" smtClean="0"/>
              <a:t>Yahoo</a:t>
            </a:r>
            <a:r>
              <a:rPr kumimoji="1" lang="ja-JP" altLang="en-US" dirty="0" smtClean="0"/>
              <a:t>雨雲マップを呼び出します。</a:t>
            </a:r>
          </a:p>
          <a:p>
            <a:r>
              <a:rPr lang="ja-JP" altLang="en-US" dirty="0" smtClean="0"/>
              <a:t>画面を回転するとレイアウトが変化します</a:t>
            </a:r>
            <a:r>
              <a:rPr lang="ja-JP" altLang="en-US" dirty="0" smtClean="0"/>
              <a:t>。</a:t>
            </a:r>
          </a:p>
          <a:p>
            <a:r>
              <a:rPr kumimoji="1" lang="ja-JP" altLang="en-US" dirty="0" smtClean="0"/>
              <a:t>１時間以内に雨が降る場合</a:t>
            </a:r>
            <a:r>
              <a:rPr kumimoji="1" lang="ja-JP" altLang="en-US" smtClean="0"/>
              <a:t>、通知に表示します。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63691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182</Words>
  <Application>Microsoft Macintosh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ＭＳ Ｐゴシック</vt:lpstr>
      <vt:lpstr>ホワイト</vt:lpstr>
      <vt:lpstr>課題説明書</vt:lpstr>
      <vt:lpstr>アプリの目的</vt:lpstr>
      <vt:lpstr>概要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課題説明書</dc:title>
  <dc:creator>Mano, Satoru</dc:creator>
  <cp:lastModifiedBy>Mano, Satoru</cp:lastModifiedBy>
  <cp:revision>7</cp:revision>
  <dcterms:created xsi:type="dcterms:W3CDTF">2015-10-16T13:46:40Z</dcterms:created>
  <dcterms:modified xsi:type="dcterms:W3CDTF">2015-10-23T11:06:16Z</dcterms:modified>
</cp:coreProperties>
</file>