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7" r:id="rId7"/>
    <p:sldId id="270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8" r:id="rId20"/>
    <p:sldId id="282" r:id="rId21"/>
    <p:sldId id="283" r:id="rId22"/>
    <p:sldId id="284" r:id="rId23"/>
    <p:sldId id="286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30" y="54729"/>
            <a:ext cx="10891156" cy="29718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70421" y="4972451"/>
            <a:ext cx="7661189" cy="10494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Satturi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9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443" y="2877831"/>
            <a:ext cx="8561229" cy="3552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5180" y="2538962"/>
            <a:ext cx="77112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employees to make sure, they have opted for the renewal of correct insurance plans, which fits their requirements.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employee is ok with the previous plan they can continue with the same. 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have to know, if they are eligible for the previous year plan. </a:t>
            </a:r>
          </a:p>
          <a:p>
            <a:pPr lvl="0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571" y="1169588"/>
            <a:ext cx="82250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Employees have to confirm the insurance plan and check if all the requirements of the employee are covered.</a:t>
            </a:r>
          </a:p>
        </p:txBody>
      </p:sp>
    </p:spTree>
    <p:extLst>
      <p:ext uri="{BB962C8B-B14F-4D97-AF65-F5344CB8AC3E}">
        <p14:creationId xmlns:p14="http://schemas.microsoft.com/office/powerpoint/2010/main" val="335798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85" y="2331075"/>
            <a:ext cx="8561229" cy="22032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15155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0785" y="2284508"/>
            <a:ext cx="7711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this insurance plan cover any family member details? 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information of the family members is required?</a:t>
            </a:r>
          </a:p>
          <a:p>
            <a:pPr lvl="0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871" y="1169588"/>
            <a:ext cx="811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Employee family members eligibility in the insurance plan.</a:t>
            </a:r>
          </a:p>
        </p:txBody>
      </p:sp>
    </p:spTree>
    <p:extLst>
      <p:ext uri="{BB962C8B-B14F-4D97-AF65-F5344CB8AC3E}">
        <p14:creationId xmlns:p14="http://schemas.microsoft.com/office/powerpoint/2010/main" val="7911395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85" y="2279558"/>
            <a:ext cx="8561229" cy="248656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185" y="2397734"/>
            <a:ext cx="7711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employee information is incorrect during verification.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employee information verified is correct</a:t>
            </a:r>
          </a:p>
          <a:p>
            <a:pPr lvl="0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5179" y="1169588"/>
            <a:ext cx="838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Employee verification before the insurance plan is approved for each employee.</a:t>
            </a:r>
          </a:p>
        </p:txBody>
      </p:sp>
    </p:spTree>
    <p:extLst>
      <p:ext uri="{BB962C8B-B14F-4D97-AF65-F5344CB8AC3E}">
        <p14:creationId xmlns:p14="http://schemas.microsoft.com/office/powerpoint/2010/main" val="4178389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85" y="1811627"/>
            <a:ext cx="8561229" cy="392877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0785" y="1724634"/>
            <a:ext cx="771122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the bill is covered under the insurance plan?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Employees make their decision accordingly, in selecting the insurance       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plan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maximum amount limitation per year, to the bills being presented.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Employees make their insurance plan selection accordingly.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1585" y="2560927"/>
            <a:ext cx="8561229" cy="230317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Test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2448534"/>
            <a:ext cx="7711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company has the details of the employer.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confirm employee details by comparing with the employers data base.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3350" y="1169588"/>
            <a:ext cx="7711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employee details are not added correctly in the database. The insurance company can call the employer and confirm.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5180" y="5001893"/>
            <a:ext cx="8561229" cy="1115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6468" y="5101108"/>
            <a:ext cx="771122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criteria: Use different techniques in order to confirm employee details.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1308100"/>
            <a:ext cx="77112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testing – Pick enough path to assure every source statement is executed at least once.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– Test every possible statement in the code.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 – Check all if-else and conditional loops.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testing – Ensure values are computed and used correctly.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1308100"/>
            <a:ext cx="771122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testing – Test combination of inputs that produces different results.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-  Divide input data into partitions of equivalent data.  Design test cases to cover each partition at least once.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 – Design test cases by getting boundary values.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guessing – Generate test cases based on team’s prior experience of testing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7" y="391886"/>
            <a:ext cx="8735786" cy="604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657" y="1600200"/>
            <a:ext cx="8735786" cy="40513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 – an approach where tester involves with learning, designing, executing and recording testing notes – all concurrently.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– to uncover information related to risks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 - Explore health benefit application across multiple web browsers, so that users have consistent experience.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– Emphasizes on adaptability and empowers a tester to use their skills to discover information freely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0972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727" y="1034142"/>
            <a:ext cx="8534400" cy="58238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Classification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types of common bugs were found in previous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root cause analysis on issues or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Charter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charter helps to determine how the end user could use the health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Through following suggestions of what to test,  what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to be looked or how it can be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Box: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in pairs at least 90 minutes without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interruption.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box session can be extended or reduced by 45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Results: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defects found during testing, and learning from coverage areas.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Debriefing: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testing needed. Checking the outcome of compilation output. 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727" y="176546"/>
            <a:ext cx="8534399" cy="767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</a:p>
          <a:p>
            <a:pPr algn="ctr"/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preparation through 5 stages </a:t>
            </a:r>
          </a:p>
        </p:txBody>
      </p:sp>
    </p:spTree>
    <p:extLst>
      <p:ext uri="{BB962C8B-B14F-4D97-AF65-F5344CB8AC3E}">
        <p14:creationId xmlns:p14="http://schemas.microsoft.com/office/powerpoint/2010/main" val="116463271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727" y="1034142"/>
            <a:ext cx="8534400" cy="5823858"/>
          </a:xfrm>
        </p:spPr>
        <p:txBody>
          <a:bodyPr>
            <a:normAutofit/>
          </a:bodyPr>
          <a:lstStyle/>
          <a:p>
            <a:pPr marL="457200" indent="-457200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plan will include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Plan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Scope – List of functions that are tested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Scope – List of functions that are not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– Team availability, skills, budget limitation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– Time frames,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Team Roles and Responsibilities – Roles and responsibilities of team member involved in functional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Cases-Test case with expected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– Test case results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727" y="266699"/>
            <a:ext cx="8534399" cy="767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Plan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327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499" y="837127"/>
            <a:ext cx="728944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Benefits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5086" y="1751527"/>
            <a:ext cx="89250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stories/requirements for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testing 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conditions, test cases and potential test scripts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to include white box and black box 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 plans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plan or full test plan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effort estimates.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team roles and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incident management and reporting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that you plan to measure and report 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30265370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Effort Estimate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1308100"/>
            <a:ext cx="77112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factors will be considered  for  test effort estimate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application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requirements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knowledge on the  subject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estimations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Effort Estimate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1308100"/>
            <a:ext cx="77112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(WBS) techniques will be used for  test effort estimate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project into Modules and sub modules.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Sub-modules into functionalities and sub functionalities.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tasks to complete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duration for each task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685" y="914400"/>
            <a:ext cx="77112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 - Madhuri Satturi 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testing activities for testers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team has all necessary resources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status report of testing activities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project manager about the progress of testing activities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engineers - Khairullohodja Nasulloev, Suraj Thapa, Terrence Woods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documents and understand what needs to be tested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test cases and prioritize testing activities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test cases and report defects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regression testing </a:t>
            </a:r>
          </a:p>
        </p:txBody>
      </p:sp>
    </p:spTree>
    <p:extLst>
      <p:ext uri="{BB962C8B-B14F-4D97-AF65-F5344CB8AC3E}">
        <p14:creationId xmlns:p14="http://schemas.microsoft.com/office/powerpoint/2010/main" val="1808496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866" y="501356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 for Incident Management &amp; Reporting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29866" y="1224234"/>
            <a:ext cx="8510912" cy="35289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Incident where application or product misbehaves, where it needs further investigation.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formal document where discrepancy occurs between expected result versus actual result.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an Incident Report should include followings: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Summary – To include customer reported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Description; such as expected result versus actual 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description/classification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applicable, screen prints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63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866" y="501356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Metrics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29866" y="1623480"/>
            <a:ext cx="8510912" cy="35289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metrics are based on last years enrollment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project: Large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defects found:30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defects as in line code 5 lines per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Tests 75% of the system has been tested since 25% of the test hasn’t been changed from last years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defects found: There was a very low impact to the product .</a:t>
            </a:r>
          </a:p>
        </p:txBody>
      </p:sp>
    </p:spTree>
    <p:extLst>
      <p:ext uri="{BB962C8B-B14F-4D97-AF65-F5344CB8AC3E}">
        <p14:creationId xmlns:p14="http://schemas.microsoft.com/office/powerpoint/2010/main" val="3773403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9866" y="501356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0601"/>
              </p:ext>
            </p:extLst>
          </p:nvPr>
        </p:nvGraphicFramePr>
        <p:xfrm>
          <a:off x="1689228" y="2573179"/>
          <a:ext cx="8501694" cy="4141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7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71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3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3790">
                <a:tc>
                  <a:txBody>
                    <a:bodyPr/>
                    <a:lstStyle/>
                    <a:p>
                      <a:r>
                        <a:rPr lang="en-US" dirty="0"/>
                        <a:t> Product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Risk Priority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Employee Improper 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Family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Insurer Dropping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1 Insurer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Server Overload during 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Alphabetical Sign up during eligible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89228" y="1128465"/>
            <a:ext cx="6400800" cy="11534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Health Benefit Application, Risk Analysis helps in two cases. One, measuring probability of component not working. Second, its negative consequence when it does. </a:t>
            </a:r>
          </a:p>
        </p:txBody>
      </p:sp>
    </p:spTree>
    <p:extLst>
      <p:ext uri="{BB962C8B-B14F-4D97-AF65-F5344CB8AC3E}">
        <p14:creationId xmlns:p14="http://schemas.microsoft.com/office/powerpoint/2010/main" val="3968663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6867" y="399244"/>
            <a:ext cx="78496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1:Employee ID Check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7055" y="1012616"/>
            <a:ext cx="89250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ID has to be linked and verified to compare or match with employee name, department name, address, and dependent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66867" y="2764097"/>
            <a:ext cx="7711224" cy="2862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is matched with the employee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insurance information should display based on employee ID.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Testing: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dependent information after correct log 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invalid ID or password if incorrect entry.`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776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788" y="2999692"/>
            <a:ext cx="8561229" cy="21894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630" y="399244"/>
            <a:ext cx="78496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2 :Employee Health Insurance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876" y="1141403"/>
            <a:ext cx="8925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HR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need an enrollment reminder sent out to the employees that health insurance enrollment is coming soon and should be reviewed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876" y="3350119"/>
            <a:ext cx="7711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email sent to employee’s company email in October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Testing: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email sent to HR’s email based on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October calendar date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120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287" y="2577196"/>
            <a:ext cx="8595661" cy="14249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6867" y="399244"/>
            <a:ext cx="7849675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3 :Employee Health Insurance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9174" y="1493543"/>
            <a:ext cx="89250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HR representative,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need to verify that each employee has enrolled or denied  coverage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42388" y="2718275"/>
            <a:ext cx="7711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Criteria/Requirements for Testing: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showing enrolled, denied or not signed up for coverage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7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3719" y="2577196"/>
            <a:ext cx="8561229" cy="32799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6867" y="399244"/>
            <a:ext cx="7849675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4: Review and Enroll to healthcare benefits.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9174" y="1493543"/>
            <a:ext cx="89250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employee, I want to view my current benefit plan, so that I can review, modify and submit the new enrollment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2631" y="2515640"/>
            <a:ext cx="7711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update plan.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sign and submit application for enrollment.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Testing: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current benefit plan.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sign up enrollment page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718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9175" y="2577196"/>
            <a:ext cx="8715774" cy="192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6867" y="399244"/>
            <a:ext cx="78496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5: Add family member.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9174" y="1493543"/>
            <a:ext cx="892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employee, I want to add family members, so that I can include family members to the healthcare benefits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04899" y="2397075"/>
            <a:ext cx="77112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include family members during enrollment.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Testing: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rates for HMO, PPO, dental and vision for family members.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718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85" y="2614412"/>
            <a:ext cx="8561229" cy="33227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Testing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5180" y="2109936"/>
            <a:ext cx="77112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for requirements, system designs, code, test plans, and test cases will be lead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Madhuri Satturi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Walkthroughs: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Bhoumik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Vamalur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review: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Inspection: All team members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3350" y="1169588"/>
            <a:ext cx="77112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static testing techniques are mentioned below along with the lead personnel</a:t>
            </a:r>
          </a:p>
        </p:txBody>
      </p:sp>
    </p:spTree>
    <p:extLst>
      <p:ext uri="{BB962C8B-B14F-4D97-AF65-F5344CB8AC3E}">
        <p14:creationId xmlns:p14="http://schemas.microsoft.com/office/powerpoint/2010/main" val="4260787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85" y="2421227"/>
            <a:ext cx="8561229" cy="33227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5180" y="566671"/>
            <a:ext cx="83857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Testing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0785" y="2143734"/>
            <a:ext cx="77112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 Will be done on the HR database  to check with the employee log in process.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  All team members will conduct on individual modules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 All team members</a:t>
            </a:r>
          </a:p>
          <a:p>
            <a:pPr lvl="0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3350" y="1169588"/>
            <a:ext cx="77112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dynamic testing techniques are mentioned below</a:t>
            </a:r>
          </a:p>
        </p:txBody>
      </p:sp>
    </p:spTree>
    <p:extLst>
      <p:ext uri="{BB962C8B-B14F-4D97-AF65-F5344CB8AC3E}">
        <p14:creationId xmlns:p14="http://schemas.microsoft.com/office/powerpoint/2010/main" val="4486923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11656</TotalTime>
  <Words>1396</Words>
  <Application>Microsoft Office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Century Gothic</vt:lpstr>
      <vt:lpstr>Times New Roman</vt:lpstr>
      <vt:lpstr>Wingdings</vt:lpstr>
      <vt:lpstr>Wingdings 3</vt:lpstr>
      <vt:lpstr>Slice</vt:lpstr>
      <vt:lpstr>Software TESTING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small businesses and entrepreneurs use internet</dc:title>
  <dc:creator>Veeraraghavalu Vamalur</dc:creator>
  <cp:lastModifiedBy>Madhuri Satturi</cp:lastModifiedBy>
  <cp:revision>345</cp:revision>
  <dcterms:created xsi:type="dcterms:W3CDTF">2016-09-22T17:55:26Z</dcterms:created>
  <dcterms:modified xsi:type="dcterms:W3CDTF">2019-02-22T20:39:03Z</dcterms:modified>
</cp:coreProperties>
</file>