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6" r:id="rId4"/>
    <p:sldId id="263" r:id="rId5"/>
    <p:sldId id="260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0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4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5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67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6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6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0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4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6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3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0823-A215-4B7F-8E22-A4A76BF78536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1DD9-A26D-4E2C-8763-DAC030D41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5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TEAM MAGENTA-VSSUT,BURLA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bg1"/>
                </a:solidFill>
              </a:rPr>
              <a:t>CYCLENTA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– Cycle Sharing App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3657600" lvl="8" indent="0">
              <a:buNone/>
            </a:pPr>
            <a:r>
              <a:rPr lang="en-IN" sz="2800" u="sng" dirty="0" smtClean="0">
                <a:solidFill>
                  <a:schemeClr val="bg1"/>
                </a:solidFill>
              </a:rPr>
              <a:t>Team Members</a:t>
            </a:r>
            <a:endParaRPr lang="en-IN" u="sng" dirty="0" smtClean="0">
              <a:solidFill>
                <a:schemeClr val="bg1"/>
              </a:solidFill>
            </a:endParaRPr>
          </a:p>
          <a:p>
            <a:pPr lvl="8"/>
            <a:r>
              <a:rPr lang="en-IN" sz="1800" dirty="0">
                <a:solidFill>
                  <a:schemeClr val="bg1"/>
                </a:solidFill>
              </a:rPr>
              <a:t>Atul </a:t>
            </a:r>
            <a:r>
              <a:rPr lang="en-IN" sz="1800">
                <a:solidFill>
                  <a:schemeClr val="bg1"/>
                </a:solidFill>
              </a:rPr>
              <a:t>Kumar </a:t>
            </a:r>
            <a:r>
              <a:rPr lang="en-IN" sz="1800" smtClean="0">
                <a:solidFill>
                  <a:schemeClr val="bg1"/>
                </a:solidFill>
              </a:rPr>
              <a:t>Agrawal</a:t>
            </a:r>
            <a:endParaRPr lang="en-IN" sz="1800" smtClean="0">
              <a:solidFill>
                <a:schemeClr val="bg1"/>
              </a:solidFill>
            </a:endParaRPr>
          </a:p>
          <a:p>
            <a:pPr lvl="8"/>
            <a:r>
              <a:rPr lang="en-IN" sz="1800" dirty="0" err="1" smtClean="0">
                <a:solidFill>
                  <a:schemeClr val="bg1"/>
                </a:solidFill>
              </a:rPr>
              <a:t>Satyajit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 smtClean="0">
                <a:solidFill>
                  <a:schemeClr val="bg1"/>
                </a:solidFill>
              </a:rPr>
              <a:t>Mohapatra</a:t>
            </a:r>
          </a:p>
          <a:p>
            <a:pPr lvl="8"/>
            <a:r>
              <a:rPr lang="en-IN" sz="1800" dirty="0" err="1" smtClean="0">
                <a:solidFill>
                  <a:schemeClr val="bg1"/>
                </a:solidFill>
              </a:rPr>
              <a:t>Bijayee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 smtClean="0">
                <a:solidFill>
                  <a:schemeClr val="bg1"/>
                </a:solidFill>
              </a:rPr>
              <a:t>Saswata Pradhan</a:t>
            </a:r>
          </a:p>
          <a:p>
            <a:pPr lvl="8"/>
            <a:r>
              <a:rPr lang="en-IN" sz="1800" dirty="0" smtClean="0">
                <a:solidFill>
                  <a:schemeClr val="bg1"/>
                </a:solidFill>
              </a:rPr>
              <a:t>Abhipraya Kumar Dash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89" y="591853"/>
            <a:ext cx="3010469" cy="30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0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Problem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STATEMENT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Cycles will be provided on rent basis at </a:t>
            </a:r>
            <a:r>
              <a:rPr lang="en-IN" dirty="0" smtClean="0">
                <a:solidFill>
                  <a:schemeClr val="bg1"/>
                </a:solidFill>
              </a:rPr>
              <a:t>some locations </a:t>
            </a:r>
            <a:r>
              <a:rPr lang="en-IN" dirty="0">
                <a:solidFill>
                  <a:schemeClr val="bg1"/>
                </a:solidFill>
              </a:rPr>
              <a:t>in the city. One can heir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and drop the cycle at any of the </a:t>
            </a:r>
            <a:r>
              <a:rPr lang="en-IN" dirty="0" smtClean="0">
                <a:solidFill>
                  <a:schemeClr val="bg1"/>
                </a:solidFill>
              </a:rPr>
              <a:t>locations</a:t>
            </a:r>
            <a:r>
              <a:rPr lang="en-IN" dirty="0">
                <a:solidFill>
                  <a:schemeClr val="bg1"/>
                </a:solidFill>
              </a:rPr>
              <a:t>. Create an App which will give all the related information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about hiring cycle, heir cycle, pay bill, nearest cycle hiring </a:t>
            </a:r>
            <a:r>
              <a:rPr lang="en-IN" dirty="0" err="1">
                <a:solidFill>
                  <a:schemeClr val="bg1"/>
                </a:solidFill>
              </a:rPr>
              <a:t>center</a:t>
            </a:r>
            <a:r>
              <a:rPr lang="en-IN" dirty="0">
                <a:solidFill>
                  <a:schemeClr val="bg1"/>
                </a:solidFill>
              </a:rPr>
              <a:t>, nearest drop location, pay bill etc. An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official login to track, monitor and control the whole process.</a:t>
            </a:r>
          </a:p>
        </p:txBody>
      </p:sp>
    </p:spTree>
    <p:extLst>
      <p:ext uri="{BB962C8B-B14F-4D97-AF65-F5344CB8AC3E}">
        <p14:creationId xmlns:p14="http://schemas.microsoft.com/office/powerpoint/2010/main" val="120024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764" y="98781"/>
            <a:ext cx="8791575" cy="115681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Solution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7618" y="1404748"/>
            <a:ext cx="8791575" cy="4491086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-</a:t>
            </a:r>
            <a:r>
              <a:rPr lang="en-US" sz="2300" dirty="0" smtClean="0">
                <a:solidFill>
                  <a:schemeClr val="bg1"/>
                </a:solidFill>
              </a:rPr>
              <a:t>Log in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Show </a:t>
            </a:r>
            <a:r>
              <a:rPr lang="en-US" dirty="0">
                <a:solidFill>
                  <a:schemeClr val="bg1"/>
                </a:solidFill>
              </a:rPr>
              <a:t>Locations of cycle stands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Availability </a:t>
            </a:r>
            <a:r>
              <a:rPr lang="en-US" dirty="0">
                <a:solidFill>
                  <a:schemeClr val="bg1"/>
                </a:solidFill>
              </a:rPr>
              <a:t>and drop off </a:t>
            </a:r>
            <a:r>
              <a:rPr lang="en-US" dirty="0" smtClean="0">
                <a:solidFill>
                  <a:schemeClr val="bg1"/>
                </a:solidFill>
              </a:rPr>
              <a:t>check-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  Show </a:t>
            </a:r>
            <a:r>
              <a:rPr lang="en-US" dirty="0">
                <a:solidFill>
                  <a:schemeClr val="bg1"/>
                </a:solidFill>
              </a:rPr>
              <a:t>Help Requests – one to one live </a:t>
            </a:r>
            <a:r>
              <a:rPr lang="en-US" dirty="0" smtClean="0">
                <a:solidFill>
                  <a:schemeClr val="bg1"/>
                </a:solidFill>
              </a:rPr>
              <a:t>chat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Wireless </a:t>
            </a:r>
            <a:r>
              <a:rPr lang="en-US" dirty="0">
                <a:solidFill>
                  <a:schemeClr val="bg1"/>
                </a:solidFill>
              </a:rPr>
              <a:t>locking &amp; Unlocking feature/unlock by </a:t>
            </a:r>
            <a:r>
              <a:rPr lang="en-IN" dirty="0" smtClean="0">
                <a:solidFill>
                  <a:schemeClr val="bg1"/>
                </a:solidFill>
              </a:rPr>
              <a:t>USING RFID(SMARTCARD)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Immediate </a:t>
            </a:r>
            <a:r>
              <a:rPr lang="en-US" dirty="0">
                <a:solidFill>
                  <a:schemeClr val="bg1"/>
                </a:solidFill>
              </a:rPr>
              <a:t>book / schedule </a:t>
            </a:r>
            <a:r>
              <a:rPr lang="en-US" dirty="0" smtClean="0">
                <a:solidFill>
                  <a:schemeClr val="bg1"/>
                </a:solidFill>
              </a:rPr>
              <a:t>booking.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Immediate </a:t>
            </a:r>
            <a:r>
              <a:rPr lang="en-US" dirty="0">
                <a:solidFill>
                  <a:schemeClr val="bg1"/>
                </a:solidFill>
              </a:rPr>
              <a:t>help – cycle breakdown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Fare </a:t>
            </a:r>
            <a:r>
              <a:rPr lang="en-US" dirty="0">
                <a:solidFill>
                  <a:schemeClr val="bg1"/>
                </a:solidFill>
              </a:rPr>
              <a:t>system km and duration wise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online </a:t>
            </a:r>
            <a:r>
              <a:rPr lang="en-US" dirty="0">
                <a:solidFill>
                  <a:schemeClr val="bg1"/>
                </a:solidFill>
              </a:rPr>
              <a:t>Payment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Tracking </a:t>
            </a:r>
            <a:r>
              <a:rPr lang="en-US" dirty="0">
                <a:solidFill>
                  <a:schemeClr val="bg1"/>
                </a:solidFill>
              </a:rPr>
              <a:t>cycle feature for admin by </a:t>
            </a:r>
            <a:r>
              <a:rPr lang="en-US" dirty="0" smtClean="0">
                <a:solidFill>
                  <a:schemeClr val="bg1"/>
                </a:solidFill>
              </a:rPr>
              <a:t>GPS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3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SUCH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Sustainable development</a:t>
            </a:r>
          </a:p>
          <a:p>
            <a:r>
              <a:rPr lang="en-IN" dirty="0" smtClean="0"/>
              <a:t>Pollution Free</a:t>
            </a:r>
          </a:p>
          <a:p>
            <a:r>
              <a:rPr lang="en-IN" dirty="0" smtClean="0"/>
              <a:t>Environment Friendly</a:t>
            </a:r>
          </a:p>
          <a:p>
            <a:r>
              <a:rPr lang="en-IN" dirty="0" smtClean="0"/>
              <a:t>Optimal mode of transportation for short distances</a:t>
            </a:r>
          </a:p>
          <a:p>
            <a:r>
              <a:rPr lang="en-IN" dirty="0" smtClean="0"/>
              <a:t>Beneficial to health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24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AVAILABILITY OF PICKUP-DROP LOCATIONS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801" y="2679392"/>
            <a:ext cx="4590648" cy="2547702"/>
          </a:xfrm>
        </p:spPr>
        <p:txBody>
          <a:bodyPr>
            <a:normAutofit/>
          </a:bodyPr>
          <a:lstStyle/>
          <a:p>
            <a:r>
              <a:rPr lang="en-IN" dirty="0" smtClean="0"/>
              <a:t>Within a 4 km radius circle, if we assume that docks will be placed at every distance of 500m , then there will be approximately 317 docks in the given area.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765577" y="2399612"/>
            <a:ext cx="2593074" cy="219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9676264" y="3055902"/>
            <a:ext cx="450376" cy="33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Capital </a:t>
            </a:r>
            <a:r>
              <a:rPr lang="en-IN" dirty="0" smtClean="0"/>
              <a:t>costs</a:t>
            </a:r>
          </a:p>
          <a:p>
            <a:pPr lvl="1"/>
            <a:r>
              <a:rPr lang="en-IN" dirty="0" smtClean="0"/>
              <a:t>Terminals</a:t>
            </a:r>
          </a:p>
          <a:p>
            <a:pPr lvl="1"/>
            <a:r>
              <a:rPr lang="en-IN" dirty="0"/>
              <a:t>docking </a:t>
            </a:r>
            <a:r>
              <a:rPr lang="en-IN" dirty="0" smtClean="0"/>
              <a:t>points</a:t>
            </a:r>
          </a:p>
          <a:p>
            <a:pPr lvl="1"/>
            <a:r>
              <a:rPr lang="en-IN" dirty="0" smtClean="0"/>
              <a:t>Cycles</a:t>
            </a:r>
          </a:p>
          <a:p>
            <a:pPr lvl="1"/>
            <a:r>
              <a:rPr lang="en-IN" dirty="0" smtClean="0"/>
              <a:t>GPS/GSM Integrated Module</a:t>
            </a:r>
          </a:p>
          <a:p>
            <a:pPr lvl="1"/>
            <a:r>
              <a:rPr lang="en-IN" dirty="0" smtClean="0"/>
              <a:t>Smart Cards integrating RFID (Radio Frequency Identification)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30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651" y="761881"/>
            <a:ext cx="9905999" cy="3541714"/>
          </a:xfrm>
        </p:spPr>
        <p:txBody>
          <a:bodyPr/>
          <a:lstStyle/>
          <a:p>
            <a:r>
              <a:rPr lang="en-IN" b="1" dirty="0" smtClean="0"/>
              <a:t>Usage </a:t>
            </a:r>
            <a:r>
              <a:rPr lang="en-IN" b="1" dirty="0"/>
              <a:t>fee </a:t>
            </a:r>
            <a:r>
              <a:rPr lang="en-IN" b="1" dirty="0" smtClean="0"/>
              <a:t>structure</a:t>
            </a:r>
          </a:p>
          <a:p>
            <a:pPr lvl="1"/>
            <a:r>
              <a:rPr lang="en-IN" dirty="0"/>
              <a:t>Fewer than </a:t>
            </a:r>
            <a:r>
              <a:rPr lang="en-IN" dirty="0" smtClean="0"/>
              <a:t>15 </a:t>
            </a:r>
            <a:r>
              <a:rPr lang="en-IN" dirty="0"/>
              <a:t>minutes: </a:t>
            </a:r>
            <a:r>
              <a:rPr lang="en-IN" dirty="0" smtClean="0"/>
              <a:t>Re.1 </a:t>
            </a:r>
          </a:p>
          <a:p>
            <a:pPr lvl="1"/>
            <a:r>
              <a:rPr lang="en-IN" dirty="0" smtClean="0"/>
              <a:t> 15 </a:t>
            </a:r>
            <a:r>
              <a:rPr lang="en-IN" dirty="0"/>
              <a:t>minutes–1 hour: </a:t>
            </a:r>
            <a:r>
              <a:rPr lang="en-IN" dirty="0" err="1"/>
              <a:t>Rs</a:t>
            </a:r>
            <a:r>
              <a:rPr lang="en-IN" dirty="0"/>
              <a:t> </a:t>
            </a:r>
            <a:r>
              <a:rPr lang="en-IN" dirty="0" smtClean="0"/>
              <a:t>5 per 15 Minutes 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1 hour–2 hours: </a:t>
            </a:r>
            <a:r>
              <a:rPr lang="en-IN" dirty="0" err="1"/>
              <a:t>Rs</a:t>
            </a:r>
            <a:r>
              <a:rPr lang="en-IN" dirty="0"/>
              <a:t> </a:t>
            </a:r>
            <a:r>
              <a:rPr lang="en-IN" dirty="0" smtClean="0"/>
              <a:t>10 </a:t>
            </a:r>
            <a:r>
              <a:rPr lang="en-IN" dirty="0"/>
              <a:t>per 15 Minutes </a:t>
            </a:r>
            <a:r>
              <a:rPr lang="en-IN" dirty="0" smtClean="0"/>
              <a:t> </a:t>
            </a:r>
          </a:p>
          <a:p>
            <a:pPr lvl="1"/>
            <a:r>
              <a:rPr lang="en-IN" dirty="0" smtClean="0"/>
              <a:t>More </a:t>
            </a:r>
            <a:r>
              <a:rPr lang="en-IN" dirty="0"/>
              <a:t>than 2 hours: </a:t>
            </a:r>
            <a:r>
              <a:rPr lang="en-IN" dirty="0" err="1"/>
              <a:t>Rs</a:t>
            </a:r>
            <a:r>
              <a:rPr lang="en-IN" dirty="0"/>
              <a:t> 15 / </a:t>
            </a:r>
            <a:r>
              <a:rPr lang="en-IN" dirty="0" smtClean="0"/>
              <a:t>hour </a:t>
            </a:r>
            <a:r>
              <a:rPr lang="en-IN" dirty="0"/>
              <a:t>per 15 Minutes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79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advancements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Hybrid Ionic App</a:t>
            </a:r>
          </a:p>
          <a:p>
            <a:r>
              <a:rPr lang="en-IN" dirty="0" smtClean="0"/>
              <a:t>Data Analysis of User movements</a:t>
            </a:r>
          </a:p>
          <a:p>
            <a:r>
              <a:rPr lang="en-IN" dirty="0" smtClean="0"/>
              <a:t>Implementation </a:t>
            </a:r>
            <a:r>
              <a:rPr lang="en-IN" smtClean="0"/>
              <a:t>on </a:t>
            </a:r>
            <a:r>
              <a:rPr lang="en-IN"/>
              <a:t>Multicity </a:t>
            </a:r>
            <a:r>
              <a:rPr lang="en-IN" smtClean="0"/>
              <a:t>Basis</a:t>
            </a:r>
            <a:endParaRPr lang="en-IN" dirty="0" smtClean="0"/>
          </a:p>
          <a:p>
            <a:r>
              <a:rPr lang="en-IN" dirty="0" smtClean="0"/>
              <a:t>Enhanced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818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243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TEAM MAGENTA-VSSUT,BURLA</vt:lpstr>
      <vt:lpstr>Problem STATEMENT</vt:lpstr>
      <vt:lpstr>Solution</vt:lpstr>
      <vt:lpstr>WHY SUCH APP?</vt:lpstr>
      <vt:lpstr>AVAILABILITY OF PICKUP-DROP LOCATIONS</vt:lpstr>
      <vt:lpstr>BUSINESS MODEL</vt:lpstr>
      <vt:lpstr>PowerPoint Presentation</vt:lpstr>
      <vt:lpstr>FUTURE advancements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MAGENTA-VSSUT,BURLA</dc:title>
  <dc:creator>Atul Kumar Agrawal</dc:creator>
  <cp:lastModifiedBy>Atul Kumar Agrawal</cp:lastModifiedBy>
  <cp:revision>35</cp:revision>
  <dcterms:created xsi:type="dcterms:W3CDTF">2018-09-26T05:07:54Z</dcterms:created>
  <dcterms:modified xsi:type="dcterms:W3CDTF">2018-09-26T06:38:21Z</dcterms:modified>
</cp:coreProperties>
</file>