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5"/>
  </p:notesMasterIdLst>
  <p:sldIdLst>
    <p:sldId id="258" r:id="rId2"/>
    <p:sldId id="284" r:id="rId3"/>
    <p:sldId id="278" r:id="rId4"/>
    <p:sldId id="296" r:id="rId5"/>
    <p:sldId id="324" r:id="rId6"/>
    <p:sldId id="319" r:id="rId7"/>
    <p:sldId id="298" r:id="rId8"/>
    <p:sldId id="299" r:id="rId9"/>
    <p:sldId id="321" r:id="rId10"/>
    <p:sldId id="322" r:id="rId11"/>
    <p:sldId id="305" r:id="rId12"/>
    <p:sldId id="302" r:id="rId13"/>
    <p:sldId id="30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05" autoAdjust="0"/>
    <p:restoredTop sz="94444" autoAdjust="0"/>
  </p:normalViewPr>
  <p:slideViewPr>
    <p:cSldViewPr>
      <p:cViewPr varScale="1">
        <p:scale>
          <a:sx n="86" d="100"/>
          <a:sy n="86" d="100"/>
        </p:scale>
        <p:origin x="1320"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F07628-68CC-4275-BDB2-ACCA0EEEDDBD}" type="datetimeFigureOut">
              <a:rPr lang="en-US" smtClean="0"/>
              <a:pPr/>
              <a:t>9/25/2020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9FE27A-A823-43B6-AF27-F900CDA361FB}" type="slidenum">
              <a:rPr lang="en-US" smtClean="0"/>
              <a:pPr/>
              <a:t>‹#›</a:t>
            </a:fld>
            <a:endParaRPr lang="en-US"/>
          </a:p>
        </p:txBody>
      </p:sp>
    </p:spTree>
    <p:extLst>
      <p:ext uri="{BB962C8B-B14F-4D97-AF65-F5344CB8AC3E}">
        <p14:creationId xmlns:p14="http://schemas.microsoft.com/office/powerpoint/2010/main" val="852312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9FE27A-A823-43B6-AF27-F900CDA361FB}" type="slidenum">
              <a:rPr lang="en-US" smtClean="0"/>
              <a:pPr/>
              <a:t>1</a:t>
            </a:fld>
            <a:endParaRPr lang="en-US"/>
          </a:p>
        </p:txBody>
      </p:sp>
    </p:spTree>
    <p:extLst>
      <p:ext uri="{BB962C8B-B14F-4D97-AF65-F5344CB8AC3E}">
        <p14:creationId xmlns:p14="http://schemas.microsoft.com/office/powerpoint/2010/main" val="1106749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3</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4</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7</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8</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9</a:t>
            </a:fld>
            <a:endParaRPr lang="en-US"/>
          </a:p>
        </p:txBody>
      </p:sp>
    </p:spTree>
    <p:extLst>
      <p:ext uri="{BB962C8B-B14F-4D97-AF65-F5344CB8AC3E}">
        <p14:creationId xmlns:p14="http://schemas.microsoft.com/office/powerpoint/2010/main" val="3935667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10</a:t>
            </a:fld>
            <a:endParaRPr lang="en-US"/>
          </a:p>
        </p:txBody>
      </p:sp>
    </p:spTree>
    <p:extLst>
      <p:ext uri="{BB962C8B-B14F-4D97-AF65-F5344CB8AC3E}">
        <p14:creationId xmlns:p14="http://schemas.microsoft.com/office/powerpoint/2010/main" val="253793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12</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13</a:t>
            </a:fld>
            <a:endParaRPr lang="en-US"/>
          </a:p>
        </p:txBody>
      </p:sp>
    </p:spTree>
    <p:extLst>
      <p:ext uri="{BB962C8B-B14F-4D97-AF65-F5344CB8AC3E}">
        <p14:creationId xmlns:p14="http://schemas.microsoft.com/office/powerpoint/2010/main" val="1783181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BAB6EE-EAEA-4561-8880-8DF9D3AB286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en.wikipedia.org/wiki/Billion_Tree_Tsunami" TargetMode="External"/><Relationship Id="rId3" Type="http://schemas.openxmlformats.org/officeDocument/2006/relationships/hyperlink" Target="http://www.bonnchallenge.org/content/pakistan-kpk" TargetMode="External"/><Relationship Id="rId7" Type="http://schemas.openxmlformats.org/officeDocument/2006/relationships/hyperlink" Target="https://en.wikipedia.org/wiki/Government_of_Khyber_Pakhtunkhwa"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few.kp.gov.pk/page/about_billion_tree_tsunami_afforestation_project" TargetMode="External"/><Relationship Id="rId5" Type="http://schemas.openxmlformats.org/officeDocument/2006/relationships/hyperlink" Target="https://en.wikipedia.org/wiki/Billion_Tree_Tsunami#cite_ref-gkp_3-0" TargetMode="External"/><Relationship Id="rId4" Type="http://schemas.openxmlformats.org/officeDocument/2006/relationships/hyperlink" Target="https://en.wikipedia.org/wiki/International_Union_for_Conservation_of_Natur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p:nvPr/>
        </p:nvPicPr>
        <p:blipFill>
          <a:blip r:embed="rId3" cstate="print">
            <a:extLst>
              <a:ext uri="{28A0092B-C50C-407E-A947-70E740481C1C}">
                <a14:useLocalDpi xmlns:a14="http://schemas.microsoft.com/office/drawing/2010/main" val="0"/>
              </a:ext>
            </a:extLst>
          </a:blip>
          <a:stretch>
            <a:fillRect/>
          </a:stretch>
        </p:blipFill>
        <p:spPr>
          <a:xfrm>
            <a:off x="7543800" y="5330952"/>
            <a:ext cx="841248" cy="841248"/>
          </a:xfrm>
          <a:prstGeom prst="rect">
            <a:avLst/>
          </a:prstGeom>
        </p:spPr>
      </p:pic>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Bismillah1.jpg"/>
          <p:cNvPicPr>
            <a:picLocks noChangeAspect="1"/>
          </p:cNvPicPr>
          <p:nvPr/>
        </p:nvPicPr>
        <p:blipFill>
          <a:blip r:embed="rId4"/>
          <a:stretch>
            <a:fillRect/>
          </a:stretch>
        </p:blipFill>
        <p:spPr>
          <a:xfrm>
            <a:off x="533400" y="1828800"/>
            <a:ext cx="8077200" cy="2109095"/>
          </a:xfrm>
          <a:prstGeom prst="rect">
            <a:avLst/>
          </a:prstGeom>
        </p:spPr>
      </p:pic>
      <p:sp>
        <p:nvSpPr>
          <p:cNvPr id="11" name="Slide Number Placeholder 10"/>
          <p:cNvSpPr>
            <a:spLocks noGrp="1"/>
          </p:cNvSpPr>
          <p:nvPr>
            <p:ph type="sldNum" sz="quarter" idx="12"/>
          </p:nvPr>
        </p:nvSpPr>
        <p:spPr/>
        <p:txBody>
          <a:bodyPr/>
          <a:lstStyle/>
          <a:p>
            <a:fld id="{21BAB6EE-EAEA-4561-8880-8DF9D3AB286A}" type="slidenum">
              <a:rPr lang="en-US" smtClean="0"/>
              <a:pPr/>
              <a:t>1</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a:xfrm>
            <a:off x="381000" y="152400"/>
            <a:ext cx="8229600" cy="1143000"/>
          </a:xfrm>
        </p:spPr>
        <p:txBody>
          <a:bodyPr/>
          <a:lstStyle/>
          <a:p>
            <a:r>
              <a:rPr lang="en-US" u="sng" dirty="0">
                <a:latin typeface="Times New Roman" pitchFamily="18" charset="0"/>
                <a:cs typeface="Times New Roman" pitchFamily="18" charset="0"/>
                <a:sym typeface="+mn-ea"/>
              </a:rPr>
              <a:t>Methodology (Cont.…)</a:t>
            </a:r>
            <a:r>
              <a:rPr lang="en-US" dirty="0">
                <a:latin typeface="Times New Roman" pitchFamily="18" charset="0"/>
                <a:cs typeface="Times New Roman" pitchFamily="18" charset="0"/>
                <a:sym typeface="+mn-ea"/>
              </a:rPr>
              <a:t> </a:t>
            </a:r>
            <a:endParaRPr lang="en-US" dirty="0">
              <a:latin typeface="Times New Roman" pitchFamily="18" charset="0"/>
              <a:cs typeface="Times New Roman" pitchFamily="18" charset="0"/>
            </a:endParaRPr>
          </a:p>
        </p:txBody>
      </p:sp>
      <p:sp>
        <p:nvSpPr>
          <p:cNvPr id="18" name="Content Placeholder 2"/>
          <p:cNvSpPr>
            <a:spLocks noGrp="1"/>
          </p:cNvSpPr>
          <p:nvPr>
            <p:ph idx="1"/>
          </p:nvPr>
        </p:nvSpPr>
        <p:spPr>
          <a:xfrm>
            <a:off x="457200" y="1447800"/>
            <a:ext cx="8229600" cy="4678363"/>
          </a:xfrm>
        </p:spPr>
        <p:txBody>
          <a:bodyPr>
            <a:normAutofit/>
          </a:bodyPr>
          <a:lstStyle/>
          <a:p>
            <a:pPr lvl="0" algn="just"/>
            <a:r>
              <a:rPr lang="en-IE" sz="2400" dirty="0"/>
              <a:t>Admin add ministry .</a:t>
            </a:r>
          </a:p>
          <a:p>
            <a:pPr lvl="0" algn="just"/>
            <a:r>
              <a:rPr lang="en-IE" sz="2400" dirty="0"/>
              <a:t>View contact details.</a:t>
            </a:r>
          </a:p>
          <a:p>
            <a:pPr lvl="0" algn="just"/>
            <a:r>
              <a:rPr lang="en-IE" sz="2400" dirty="0"/>
              <a:t>View research.</a:t>
            </a:r>
          </a:p>
          <a:p>
            <a:pPr lvl="0" algn="just"/>
            <a:r>
              <a:rPr lang="en-IE" sz="2400" dirty="0"/>
              <a:t>View weather updates.</a:t>
            </a:r>
          </a:p>
          <a:p>
            <a:pPr lvl="0" algn="just"/>
            <a:r>
              <a:rPr lang="en-IE" sz="2400" dirty="0"/>
              <a:t>Set reminders.</a:t>
            </a:r>
          </a:p>
          <a:p>
            <a:pPr lvl="0" algn="just"/>
            <a:r>
              <a:rPr lang="en-IE" sz="2400" dirty="0"/>
              <a:t>View awareness.</a:t>
            </a:r>
          </a:p>
          <a:p>
            <a:pPr lvl="0" algn="just"/>
            <a:r>
              <a:rPr lang="en-IE" sz="2400" dirty="0"/>
              <a:t>View botanical information.</a:t>
            </a:r>
          </a:p>
          <a:p>
            <a:pPr lvl="0" algn="just"/>
            <a:endParaRPr lang="en-IE" sz="2500" dirty="0"/>
          </a:p>
          <a:p>
            <a:pPr lvl="0" algn="just"/>
            <a:endParaRPr lang="en-IE" sz="2500" dirty="0"/>
          </a:p>
          <a:p>
            <a:pPr lvl="0" algn="just"/>
            <a:endParaRPr lang="en-US" dirty="0"/>
          </a:p>
        </p:txBody>
      </p:sp>
      <p:sp>
        <p:nvSpPr>
          <p:cNvPr id="16" name="Slide Number Placeholder 15"/>
          <p:cNvSpPr>
            <a:spLocks noGrp="1"/>
          </p:cNvSpPr>
          <p:nvPr>
            <p:ph type="sldNum" sz="quarter" idx="12"/>
          </p:nvPr>
        </p:nvSpPr>
        <p:spPr/>
        <p:txBody>
          <a:bodyPr/>
          <a:lstStyle/>
          <a:p>
            <a:fld id="{21BAB6EE-EAEA-4561-8880-8DF9D3AB286A}" type="slidenum">
              <a:rPr lang="en-US" smtClean="0"/>
              <a:pPr/>
              <a:t>10</a:t>
            </a:fld>
            <a:endParaRPr lang="en-US"/>
          </a:p>
        </p:txBody>
      </p:sp>
    </p:spTree>
    <p:extLst>
      <p:ext uri="{BB962C8B-B14F-4D97-AF65-F5344CB8AC3E}">
        <p14:creationId xmlns:p14="http://schemas.microsoft.com/office/powerpoint/2010/main" val="1522506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latin typeface="Times New Roman" panose="02020603050405020304" pitchFamily="18" charset="0"/>
                <a:cs typeface="Times New Roman" panose="02020603050405020304" pitchFamily="18" charset="0"/>
              </a:rPr>
              <a:t>Modern</a:t>
            </a:r>
            <a:r>
              <a:rPr lang="en-US" sz="3000" u="sng"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Tools</a:t>
            </a:r>
          </a:p>
        </p:txBody>
      </p:sp>
      <p:sp>
        <p:nvSpPr>
          <p:cNvPr id="3" name="Content Placeholder 2"/>
          <p:cNvSpPr>
            <a:spLocks noGrp="1"/>
          </p:cNvSpPr>
          <p:nvPr>
            <p:ph idx="1"/>
          </p:nvPr>
        </p:nvSpPr>
        <p:spPr>
          <a:xfrm>
            <a:off x="457200" y="1417638"/>
            <a:ext cx="8229600" cy="5303837"/>
          </a:xfrm>
        </p:spPr>
        <p:txBody>
          <a:bodyPr>
            <a:noAutofit/>
          </a:bodyPr>
          <a:lstStyle/>
          <a:p>
            <a:pPr marL="107315" marR="922020" indent="0" algn="just">
              <a:lnSpc>
                <a:spcPct val="150000"/>
              </a:lnSpc>
              <a:buNone/>
            </a:pPr>
            <a:r>
              <a:rPr lang="en-US" sz="2400" i="1" u="sng" dirty="0">
                <a:ea typeface="Times New Roman" panose="02020603050405020304" pitchFamily="18" charset="0"/>
              </a:rPr>
              <a:t>Software Requirements dependence:</a:t>
            </a:r>
            <a:endParaRPr lang="en-US" sz="2400" u="sng" dirty="0">
              <a:ea typeface="Times New Roman" panose="02020603050405020304" pitchFamily="18" charset="0"/>
            </a:endParaRPr>
          </a:p>
          <a:p>
            <a:pPr marR="922020" algn="just">
              <a:spcBef>
                <a:spcPts val="775"/>
              </a:spcBef>
            </a:pPr>
            <a:r>
              <a:rPr lang="en-US" sz="2400" dirty="0">
                <a:ea typeface="Times New Roman" panose="02020603050405020304" pitchFamily="18" charset="0"/>
              </a:rPr>
              <a:t>IDE: Android Studio  </a:t>
            </a:r>
          </a:p>
          <a:p>
            <a:pPr marR="922020" algn="just">
              <a:spcBef>
                <a:spcPts val="775"/>
              </a:spcBef>
            </a:pPr>
            <a:r>
              <a:rPr lang="en-US" sz="2400" dirty="0">
                <a:ea typeface="Times New Roman" panose="02020603050405020304" pitchFamily="18" charset="0"/>
              </a:rPr>
              <a:t>Programming language:  Java, XML</a:t>
            </a:r>
          </a:p>
          <a:p>
            <a:pPr marR="922020" algn="just">
              <a:spcBef>
                <a:spcPts val="775"/>
              </a:spcBef>
            </a:pPr>
            <a:r>
              <a:rPr lang="en-US" sz="2400" dirty="0">
                <a:ea typeface="Times New Roman" panose="02020603050405020304" pitchFamily="18" charset="0"/>
              </a:rPr>
              <a:t>Database: Firebase</a:t>
            </a:r>
          </a:p>
          <a:p>
            <a:pPr algn="just">
              <a:spcBef>
                <a:spcPts val="775"/>
              </a:spcBef>
            </a:pPr>
            <a:r>
              <a:rPr lang="en-US" sz="2400" dirty="0">
                <a:ea typeface="Times New Roman" panose="02020603050405020304" pitchFamily="18" charset="0"/>
              </a:rPr>
              <a:t>Tools: Android Studio</a:t>
            </a:r>
          </a:p>
          <a:p>
            <a:pPr algn="just">
              <a:spcBef>
                <a:spcPts val="775"/>
              </a:spcBef>
            </a:pPr>
            <a:r>
              <a:rPr lang="en-US" sz="2400" dirty="0">
                <a:ea typeface="Times New Roman" panose="02020603050405020304" pitchFamily="18" charset="0"/>
              </a:rPr>
              <a:t>JDK</a:t>
            </a:r>
          </a:p>
          <a:p>
            <a:pPr algn="just">
              <a:spcBef>
                <a:spcPts val="775"/>
              </a:spcBef>
            </a:pPr>
            <a:r>
              <a:rPr lang="en-US" sz="2400" dirty="0">
                <a:ea typeface="Times New Roman" panose="02020603050405020304" pitchFamily="18" charset="0"/>
              </a:rPr>
              <a:t>SDK</a:t>
            </a:r>
          </a:p>
          <a:p>
            <a:pPr algn="just">
              <a:spcBef>
                <a:spcPts val="775"/>
              </a:spcBef>
            </a:pPr>
            <a:r>
              <a:rPr lang="en-US" sz="2400" dirty="0">
                <a:ea typeface="Times New Roman" panose="02020603050405020304" pitchFamily="18" charset="0"/>
              </a:rPr>
              <a:t>MS Word (Documentation)</a:t>
            </a:r>
          </a:p>
          <a:p>
            <a:pPr algn="just">
              <a:spcBef>
                <a:spcPts val="775"/>
              </a:spcBef>
            </a:pPr>
            <a:r>
              <a:rPr lang="en-US" sz="2400" dirty="0">
                <a:ea typeface="Times New Roman" panose="02020603050405020304" pitchFamily="18" charset="0"/>
              </a:rPr>
              <a:t>MS Power Point (Presentation Work)</a:t>
            </a:r>
          </a:p>
          <a:p>
            <a:pPr marL="107315" indent="0" algn="just">
              <a:spcBef>
                <a:spcPts val="775"/>
              </a:spcBef>
              <a:buNone/>
            </a:pPr>
            <a:r>
              <a:rPr lang="en-US" sz="2400" i="1" u="sng" dirty="0">
                <a:ea typeface="Times New Roman" panose="02020603050405020304" pitchFamily="18" charset="0"/>
              </a:rPr>
              <a:t>Hardware Requirements dependence: </a:t>
            </a:r>
            <a:endParaRPr lang="en-US" sz="2400" u="sng" dirty="0">
              <a:ea typeface="Times New Roman" panose="02020603050405020304" pitchFamily="18" charset="0"/>
            </a:endParaRPr>
          </a:p>
          <a:p>
            <a:pPr algn="just">
              <a:spcBef>
                <a:spcPts val="775"/>
              </a:spcBef>
            </a:pPr>
            <a:r>
              <a:rPr lang="en-US" sz="2400" dirty="0">
                <a:ea typeface="Times New Roman" panose="02020603050405020304" pitchFamily="18" charset="0"/>
              </a:rPr>
              <a:t>Smart Mobile Phone: Android Studio</a:t>
            </a:r>
          </a:p>
          <a:p>
            <a:pPr algn="just">
              <a:spcBef>
                <a:spcPts val="775"/>
              </a:spcBef>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1BAB6EE-EAEA-4561-8880-8DF9D3AB286A}" type="slidenum">
              <a:rPr lang="en-US" smtClean="0"/>
              <a:pPr/>
              <a:t>11</a:t>
            </a:fld>
            <a:endParaRPr lang="en-US"/>
          </a:p>
        </p:txBody>
      </p:sp>
      <p:sp>
        <p:nvSpPr>
          <p:cNvPr id="5" name="Rectangle 4"/>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43756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8" name="Title 1"/>
          <p:cNvSpPr>
            <a:spLocks noGrp="1"/>
          </p:cNvSpPr>
          <p:nvPr>
            <p:ph type="title"/>
          </p:nvPr>
        </p:nvSpPr>
        <p:spPr>
          <a:xfrm>
            <a:off x="457200" y="274638"/>
            <a:ext cx="8229600" cy="944562"/>
          </a:xfrm>
        </p:spPr>
        <p:txBody>
          <a:bodyPr>
            <a:normAutofit/>
          </a:bodyPr>
          <a:lstStyle/>
          <a:p>
            <a:r>
              <a:rPr lang="en-US" u="sng" dirty="0">
                <a:latin typeface="Times New Roman" pitchFamily="18" charset="0"/>
                <a:cs typeface="Times New Roman" pitchFamily="18" charset="0"/>
                <a:sym typeface="+mn-ea"/>
              </a:rPr>
              <a:t>Benefits </a:t>
            </a:r>
            <a:endParaRPr lang="en-US" u="sng" dirty="0">
              <a:latin typeface="Times New Roman" pitchFamily="18" charset="0"/>
              <a:cs typeface="Times New Roman" pitchFamily="18" charset="0"/>
            </a:endParaRPr>
          </a:p>
        </p:txBody>
      </p:sp>
      <p:sp>
        <p:nvSpPr>
          <p:cNvPr id="12" name="Content Placeholder 2"/>
          <p:cNvSpPr>
            <a:spLocks noGrp="1"/>
          </p:cNvSpPr>
          <p:nvPr>
            <p:ph idx="1"/>
          </p:nvPr>
        </p:nvSpPr>
        <p:spPr>
          <a:xfrm>
            <a:off x="457200" y="1219200"/>
            <a:ext cx="8229600" cy="4906963"/>
          </a:xfrm>
        </p:spPr>
        <p:txBody>
          <a:bodyPr>
            <a:normAutofit fontScale="97500"/>
          </a:bodyPr>
          <a:lstStyle/>
          <a:p>
            <a:pPr marL="0" marR="0" lvl="0" indent="0" algn="just">
              <a:lnSpc>
                <a:spcPct val="150000"/>
              </a:lnSpc>
              <a:spcBef>
                <a:spcPts val="0"/>
              </a:spcBef>
              <a:spcAft>
                <a:spcPts val="0"/>
              </a:spcAft>
              <a:buNone/>
            </a:pPr>
            <a:endParaRPr lang="en-US" sz="2500" dirty="0">
              <a:effectLst/>
              <a:ea typeface="Times New Roman" panose="02020603050405020304" pitchFamily="18"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2500" dirty="0">
                <a:effectLst/>
                <a:ea typeface="Times New Roman" panose="02020603050405020304" pitchFamily="18" charset="0"/>
                <a:cs typeface="Times New Roman" panose="02020603050405020304" pitchFamily="18" charset="0"/>
              </a:rPr>
              <a:t>It’s time saving process.</a:t>
            </a:r>
          </a:p>
          <a:p>
            <a:pPr marL="342900" marR="0" lvl="0" indent="-342900" algn="just">
              <a:spcBef>
                <a:spcPts val="0"/>
              </a:spcBef>
              <a:spcAft>
                <a:spcPts val="0"/>
              </a:spcAft>
              <a:buFont typeface="Symbol" panose="05050102010706020507" pitchFamily="18" charset="2"/>
              <a:buChar char=""/>
            </a:pPr>
            <a:r>
              <a:rPr lang="en-US" sz="2500" dirty="0">
                <a:effectLst/>
                <a:ea typeface="Times New Roman" panose="02020603050405020304" pitchFamily="18" charset="0"/>
                <a:cs typeface="Times New Roman" panose="02020603050405020304" pitchFamily="18" charset="0"/>
              </a:rPr>
              <a:t>Easy to find green points location.</a:t>
            </a:r>
          </a:p>
          <a:p>
            <a:pPr marL="342900" marR="0" lvl="0" indent="-342900" algn="just">
              <a:spcBef>
                <a:spcPts val="0"/>
              </a:spcBef>
              <a:spcAft>
                <a:spcPts val="0"/>
              </a:spcAft>
              <a:buFont typeface="Symbol" panose="05050102010706020507" pitchFamily="18" charset="2"/>
              <a:buChar char=""/>
            </a:pPr>
            <a:r>
              <a:rPr lang="en-US" sz="2500" dirty="0">
                <a:effectLst/>
                <a:ea typeface="Times New Roman" panose="02020603050405020304" pitchFamily="18" charset="0"/>
                <a:cs typeface="Times New Roman" panose="02020603050405020304" pitchFamily="18" charset="0"/>
              </a:rPr>
              <a:t>It will in still sense of community service in people.</a:t>
            </a:r>
          </a:p>
          <a:p>
            <a:pPr marL="342900" marR="0" lvl="0" indent="-342900" algn="just">
              <a:spcBef>
                <a:spcPts val="0"/>
              </a:spcBef>
              <a:spcAft>
                <a:spcPts val="0"/>
              </a:spcAft>
              <a:buFont typeface="Symbol" panose="05050102010706020507" pitchFamily="18" charset="2"/>
              <a:buChar char=""/>
            </a:pPr>
            <a:r>
              <a:rPr lang="en-US" sz="2500" dirty="0">
                <a:effectLst/>
                <a:ea typeface="Times New Roman" panose="02020603050405020304" pitchFamily="18" charset="0"/>
                <a:cs typeface="Times New Roman" panose="02020603050405020304" pitchFamily="18" charset="0"/>
              </a:rPr>
              <a:t>Weather of our country would be more pleasant.</a:t>
            </a:r>
          </a:p>
          <a:p>
            <a:pPr marL="342900" marR="0" lvl="0" indent="-342900" algn="just">
              <a:spcBef>
                <a:spcPts val="0"/>
              </a:spcBef>
              <a:spcAft>
                <a:spcPts val="0"/>
              </a:spcAft>
              <a:buFont typeface="Symbol" panose="05050102010706020507" pitchFamily="18" charset="2"/>
              <a:buChar char=""/>
            </a:pPr>
            <a:r>
              <a:rPr lang="en-US" sz="2500" dirty="0">
                <a:effectLst/>
                <a:ea typeface="Times New Roman" panose="02020603050405020304" pitchFamily="18" charset="0"/>
                <a:cs typeface="Times New Roman" panose="02020603050405020304" pitchFamily="18" charset="0"/>
              </a:rPr>
              <a:t>Pakistan would attract more tourists.</a:t>
            </a:r>
          </a:p>
          <a:p>
            <a:pPr marL="342900" marR="0" lvl="0" indent="-342900" algn="just">
              <a:spcBef>
                <a:spcPts val="0"/>
              </a:spcBef>
              <a:spcAft>
                <a:spcPts val="0"/>
              </a:spcAft>
              <a:buFont typeface="Symbol" panose="05050102010706020507" pitchFamily="18" charset="2"/>
              <a:buChar char=""/>
            </a:pPr>
            <a:r>
              <a:rPr lang="en-US" sz="2500" dirty="0">
                <a:effectLst/>
                <a:ea typeface="Times New Roman" panose="02020603050405020304" pitchFamily="18" charset="0"/>
                <a:cs typeface="Times New Roman" panose="02020603050405020304" pitchFamily="18" charset="0"/>
              </a:rPr>
              <a:t>Prevention of deforestation.</a:t>
            </a:r>
          </a:p>
          <a:p>
            <a:pPr algn="just"/>
            <a:endParaRPr lang="en-US" sz="2500" dirty="0"/>
          </a:p>
        </p:txBody>
      </p:sp>
      <p:sp>
        <p:nvSpPr>
          <p:cNvPr id="16" name="Slide Number Placeholder 15"/>
          <p:cNvSpPr>
            <a:spLocks noGrp="1"/>
          </p:cNvSpPr>
          <p:nvPr>
            <p:ph type="sldNum" sz="quarter" idx="12"/>
          </p:nvPr>
        </p:nvSpPr>
        <p:spPr/>
        <p:txBody>
          <a:bodyPr/>
          <a:lstStyle/>
          <a:p>
            <a:fld id="{21BAB6EE-EAEA-4561-8880-8DF9D3AB286A}"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8" name="Title 1"/>
          <p:cNvSpPr>
            <a:spLocks noGrp="1"/>
          </p:cNvSpPr>
          <p:nvPr>
            <p:ph type="title"/>
          </p:nvPr>
        </p:nvSpPr>
        <p:spPr>
          <a:xfrm>
            <a:off x="457200" y="228600"/>
            <a:ext cx="8229600" cy="1096962"/>
          </a:xfrm>
        </p:spPr>
        <p:txBody>
          <a:bodyPr>
            <a:normAutofit fontScale="90000"/>
          </a:bodyPr>
          <a:lstStyle/>
          <a:p>
            <a:br>
              <a:rPr lang="en-US" u="sng" dirty="0">
                <a:latin typeface="Times New Roman" pitchFamily="18" charset="0"/>
                <a:cs typeface="Times New Roman" pitchFamily="18" charset="0"/>
                <a:sym typeface="+mn-ea"/>
              </a:rPr>
            </a:br>
            <a:r>
              <a:rPr lang="en-US" u="sng" dirty="0">
                <a:latin typeface="Times New Roman" pitchFamily="18" charset="0"/>
                <a:cs typeface="Times New Roman" pitchFamily="18" charset="0"/>
                <a:sym typeface="+mn-ea"/>
              </a:rPr>
              <a:t>References</a:t>
            </a:r>
            <a:br>
              <a:rPr lang="en-US" dirty="0"/>
            </a:br>
            <a:endParaRPr lang="en-US" dirty="0"/>
          </a:p>
        </p:txBody>
      </p:sp>
      <p:sp>
        <p:nvSpPr>
          <p:cNvPr id="12" name="Content Placeholder 2"/>
          <p:cNvSpPr>
            <a:spLocks noGrp="1"/>
          </p:cNvSpPr>
          <p:nvPr>
            <p:ph idx="1"/>
          </p:nvPr>
        </p:nvSpPr>
        <p:spPr/>
        <p:txBody>
          <a:bodyPr>
            <a:normAutofit/>
          </a:bodyPr>
          <a:lstStyle/>
          <a:p>
            <a:pPr algn="just"/>
            <a:r>
              <a:rPr lang="en-US" sz="2400" b="0" i="1" u="none" strike="noStrike" dirty="0">
                <a:solidFill>
                  <a:srgbClr val="663366"/>
                </a:solidFill>
                <a:effectLst/>
                <a:hlinkClick r:id="rId3"/>
              </a:rPr>
              <a:t>"</a:t>
            </a:r>
            <a:r>
              <a:rPr lang="en-US" sz="2600" b="0" i="1" u="none" strike="noStrike" dirty="0">
                <a:solidFill>
                  <a:srgbClr val="663366"/>
                </a:solidFill>
                <a:effectLst/>
                <a:hlinkClick r:id="rId3"/>
              </a:rPr>
              <a:t>Pakistan (KPK)"</a:t>
            </a:r>
            <a:r>
              <a:rPr lang="en-US" sz="2600" b="0" i="1" dirty="0">
                <a:solidFill>
                  <a:srgbClr val="202122"/>
                </a:solidFill>
                <a:effectLst/>
              </a:rPr>
              <a:t>. Bonn Challenge. </a:t>
            </a:r>
            <a:r>
              <a:rPr lang="en-US" sz="2600" b="0" i="1" u="none" strike="noStrike" dirty="0">
                <a:solidFill>
                  <a:srgbClr val="0B0080"/>
                </a:solidFill>
                <a:effectLst/>
                <a:hlinkClick r:id="rId4" tooltip="International Union for Conservation of Nature"/>
              </a:rPr>
              <a:t>International Union for Conservation of Nature</a:t>
            </a:r>
            <a:r>
              <a:rPr lang="en-US" sz="2600" b="0" i="1" dirty="0">
                <a:solidFill>
                  <a:srgbClr val="202122"/>
                </a:solidFill>
                <a:effectLst/>
              </a:rPr>
              <a:t>. Retrieved 28 October 2017.</a:t>
            </a:r>
            <a:endParaRPr lang="en-US" sz="2600" b="0" i="0" dirty="0">
              <a:solidFill>
                <a:srgbClr val="202122"/>
              </a:solidFill>
              <a:effectLst/>
            </a:endParaRPr>
          </a:p>
          <a:p>
            <a:pPr algn="just"/>
            <a:r>
              <a:rPr lang="en-US" sz="2600" b="1" i="0" u="none" strike="noStrike" dirty="0">
                <a:solidFill>
                  <a:srgbClr val="0B0080"/>
                </a:solidFill>
                <a:effectLst/>
                <a:hlinkClick r:id="rId5" tooltip="Jump up"/>
              </a:rPr>
              <a:t>^</a:t>
            </a:r>
            <a:r>
              <a:rPr lang="en-US" sz="2600" b="0" i="0" dirty="0">
                <a:solidFill>
                  <a:srgbClr val="202122"/>
                </a:solidFill>
                <a:effectLst/>
              </a:rPr>
              <a:t> </a:t>
            </a:r>
            <a:r>
              <a:rPr lang="en-US" sz="2600" b="0" i="1" u="none" strike="noStrike" dirty="0">
                <a:solidFill>
                  <a:srgbClr val="663366"/>
                </a:solidFill>
                <a:effectLst/>
                <a:hlinkClick r:id="rId6"/>
              </a:rPr>
              <a:t>"About Billion Tree Tsunami Afforestation Project"</a:t>
            </a:r>
            <a:r>
              <a:rPr lang="en-US" sz="2600" b="0" i="1" dirty="0">
                <a:solidFill>
                  <a:srgbClr val="202122"/>
                </a:solidFill>
                <a:effectLst/>
              </a:rPr>
              <a:t>. </a:t>
            </a:r>
            <a:r>
              <a:rPr lang="en-US" sz="2600" b="0" i="1" u="none" strike="noStrike" dirty="0">
                <a:solidFill>
                  <a:srgbClr val="0B0080"/>
                </a:solidFill>
                <a:effectLst/>
                <a:hlinkClick r:id="rId7" tooltip="Government of Khyber Pakhtunkhwa"/>
              </a:rPr>
              <a:t>Government of Khyber Pakhtunkhwa</a:t>
            </a:r>
            <a:r>
              <a:rPr lang="en-US" sz="2600" b="0" i="1" dirty="0">
                <a:solidFill>
                  <a:srgbClr val="202122"/>
                </a:solidFill>
                <a:effectLst/>
              </a:rPr>
              <a:t>. Retrieved 28 October 2017</a:t>
            </a:r>
            <a:endParaRPr lang="en-US" sz="2600" b="0" i="0" dirty="0">
              <a:solidFill>
                <a:srgbClr val="202122"/>
              </a:solidFill>
              <a:effectLst/>
            </a:endParaRPr>
          </a:p>
          <a:p>
            <a:pPr algn="just"/>
            <a:r>
              <a:rPr lang="en-US" sz="2600" dirty="0">
                <a:hlinkClick r:id="rId8"/>
              </a:rPr>
              <a:t>https://en.wikipedia.org/wiki/Billion_Tree_Tsunami</a:t>
            </a:r>
            <a:endParaRPr lang="en-US" sz="2600" dirty="0"/>
          </a:p>
          <a:p>
            <a:pPr algn="just"/>
            <a:r>
              <a:rPr lang="en-US" sz="2600" dirty="0"/>
              <a:t>https://www.iucn.org/theme/environmental-law#:~:text=IUCN%20aims%20to%20advance%20environmental,is%20equitable%20and%20ecologically%20sustainable.</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13</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3733800" y="914400"/>
            <a:ext cx="1302336" cy="1298448"/>
          </a:xfrm>
          <a:prstGeom prst="rect">
            <a:avLst/>
          </a:prstGeom>
        </p:spPr>
      </p:pic>
      <p:sp>
        <p:nvSpPr>
          <p:cNvPr id="2" name="Title 1"/>
          <p:cNvSpPr>
            <a:spLocks noGrp="1"/>
          </p:cNvSpPr>
          <p:nvPr>
            <p:ph type="title"/>
          </p:nvPr>
        </p:nvSpPr>
        <p:spPr>
          <a:xfrm>
            <a:off x="330958" y="-96699"/>
            <a:ext cx="8229600" cy="1143000"/>
          </a:xfrm>
        </p:spPr>
        <p:txBody>
          <a:bodyPr>
            <a:noAutofit/>
          </a:bodyPr>
          <a:lstStyle/>
          <a:p>
            <a:r>
              <a:rPr lang="en-US" sz="2400" b="1" dirty="0">
                <a:latin typeface="Times New Roman" panose="02020603050405020304" pitchFamily="18" charset="0"/>
                <a:cs typeface="Times New Roman" panose="02020603050405020304" pitchFamily="18" charset="0"/>
              </a:rPr>
              <a:t>GREEN PAKISTAN</a:t>
            </a:r>
          </a:p>
        </p:txBody>
      </p:sp>
      <p:sp>
        <p:nvSpPr>
          <p:cNvPr id="10" name="Slide Number Placeholder 9"/>
          <p:cNvSpPr>
            <a:spLocks noGrp="1"/>
          </p:cNvSpPr>
          <p:nvPr>
            <p:ph type="sldNum" sz="quarter" idx="12"/>
          </p:nvPr>
        </p:nvSpPr>
        <p:spPr/>
        <p:txBody>
          <a:bodyPr/>
          <a:lstStyle/>
          <a:p>
            <a:fld id="{21BAB6EE-EAEA-4561-8880-8DF9D3AB286A}" type="slidenum">
              <a:rPr lang="en-US" smtClean="0"/>
              <a:pPr/>
              <a:t>2</a:t>
            </a:fld>
            <a:endParaRPr lang="en-US"/>
          </a:p>
        </p:txBody>
      </p:sp>
      <p:sp>
        <p:nvSpPr>
          <p:cNvPr id="5" name="Rectangle 4"/>
          <p:cNvSpPr/>
          <p:nvPr/>
        </p:nvSpPr>
        <p:spPr>
          <a:xfrm>
            <a:off x="0" y="1905000"/>
            <a:ext cx="8763000" cy="4401205"/>
          </a:xfrm>
          <a:prstGeom prst="rect">
            <a:avLst/>
          </a:prstGeom>
        </p:spPr>
        <p:txBody>
          <a:bodyPr wrap="square">
            <a:spAutoFit/>
          </a:bodyPr>
          <a:lstStyle/>
          <a:p>
            <a:pPr algn="ctr"/>
            <a:br>
              <a:rPr lang="en-US" sz="2000" b="1" u="sng" dirty="0">
                <a:solidFill>
                  <a:schemeClr val="tx1"/>
                </a:solidFill>
                <a:latin typeface="Times New Roman" panose="02020603050405020304" pitchFamily="18" charset="0"/>
                <a:cs typeface="Times New Roman" panose="02020603050405020304" pitchFamily="18" charset="0"/>
              </a:rPr>
            </a:br>
            <a:r>
              <a:rPr lang="en-US" sz="2000" b="1" u="sng" dirty="0">
                <a:solidFill>
                  <a:schemeClr val="tx1"/>
                </a:solidFill>
                <a:latin typeface="Times New Roman" panose="02020603050405020304" pitchFamily="18" charset="0"/>
                <a:cs typeface="Times New Roman" panose="02020603050405020304" pitchFamily="18" charset="0"/>
              </a:rPr>
              <a:t>Supervised by</a:t>
            </a:r>
            <a:r>
              <a:rPr lang="en-US" sz="2000" b="1" u="sng" dirty="0">
                <a:latin typeface="Times New Roman" panose="02020603050405020304" pitchFamily="18" charset="0"/>
                <a:cs typeface="Times New Roman" panose="02020603050405020304" pitchFamily="18" charset="0"/>
              </a:rPr>
              <a:t>:</a:t>
            </a:r>
          </a:p>
          <a:p>
            <a:pPr algn="ctr"/>
            <a:r>
              <a:rPr lang="en-US" sz="2000" dirty="0">
                <a:latin typeface="Times New Roman" panose="02020603050405020304" pitchFamily="18" charset="0"/>
                <a:cs typeface="Times New Roman" panose="02020603050405020304" pitchFamily="18" charset="0"/>
              </a:rPr>
              <a:t>Sir </a:t>
            </a:r>
            <a:r>
              <a:rPr lang="en-US" sz="2000" dirty="0" err="1">
                <a:latin typeface="Times New Roman" panose="02020603050405020304" pitchFamily="18" charset="0"/>
                <a:cs typeface="Times New Roman" panose="02020603050405020304" pitchFamily="18" charset="0"/>
              </a:rPr>
              <a:t>Rehan</a:t>
            </a:r>
            <a:r>
              <a:rPr lang="en-US" sz="2000" dirty="0">
                <a:latin typeface="Times New Roman" panose="02020603050405020304" pitchFamily="18" charset="0"/>
                <a:cs typeface="Times New Roman" panose="02020603050405020304" pitchFamily="18" charset="0"/>
              </a:rPr>
              <a:t> Tariq</a:t>
            </a:r>
          </a:p>
          <a:p>
            <a:pPr algn="ctr"/>
            <a:endParaRPr lang="en-US" sz="2000" u="sng" dirty="0">
              <a:latin typeface="Times New Roman" panose="02020603050405020304" pitchFamily="18" charset="0"/>
              <a:cs typeface="Times New Roman" panose="02020603050405020304" pitchFamily="18" charset="0"/>
            </a:endParaRPr>
          </a:p>
          <a:p>
            <a:pPr algn="ctr"/>
            <a:r>
              <a:rPr lang="en-US" sz="2000" b="1" u="sng" dirty="0">
                <a:solidFill>
                  <a:schemeClr val="tx1"/>
                </a:solidFill>
                <a:latin typeface="Times New Roman" panose="02020603050405020304" pitchFamily="18" charset="0"/>
                <a:cs typeface="Times New Roman" panose="02020603050405020304" pitchFamily="18" charset="0"/>
              </a:rPr>
              <a:t>Group Members:</a:t>
            </a:r>
          </a:p>
          <a:p>
            <a:pPr algn="ctr"/>
            <a:endParaRPr lang="en-US" sz="2000" b="1" u="sng"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Hamza Arshad (FA17-BCS-035) </a:t>
            </a:r>
          </a:p>
          <a:p>
            <a:pPr algn="ctr"/>
            <a:r>
              <a:rPr lang="en-US" sz="2000" dirty="0">
                <a:latin typeface="Times New Roman" panose="02020603050405020304" pitchFamily="18" charset="0"/>
                <a:cs typeface="Times New Roman" panose="02020603050405020304" pitchFamily="18" charset="0"/>
              </a:rPr>
              <a:t>Muhammad Hamza (FA17-BCS-113)</a:t>
            </a: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a:solidFill>
                <a:schemeClr val="tx1"/>
              </a:solidFill>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a:solidFill>
                <a:schemeClr val="tx1"/>
              </a:solidFill>
              <a:latin typeface="Times New Roman" panose="02020603050405020304" pitchFamily="18" charset="0"/>
              <a:cs typeface="Times New Roman" panose="02020603050405020304" pitchFamily="18" charset="0"/>
            </a:endParaRPr>
          </a:p>
          <a:p>
            <a:pPr algn="ctr"/>
            <a:r>
              <a:rPr lang="en-US" sz="2000" dirty="0">
                <a:solidFill>
                  <a:schemeClr val="tx1"/>
                </a:solidFill>
                <a:latin typeface="Times New Roman" panose="02020603050405020304" pitchFamily="18" charset="0"/>
                <a:cs typeface="Times New Roman" panose="02020603050405020304" pitchFamily="18" charset="0"/>
              </a:rPr>
              <a:t>Department of </a:t>
            </a:r>
            <a:r>
              <a:rPr lang="en-US" sz="2000" dirty="0">
                <a:latin typeface="Times New Roman" panose="02020603050405020304" pitchFamily="18" charset="0"/>
                <a:cs typeface="Times New Roman" panose="02020603050405020304" pitchFamily="18" charset="0"/>
              </a:rPr>
              <a:t>Computer Science</a:t>
            </a:r>
            <a:r>
              <a:rPr lang="en-US" sz="2000" dirty="0">
                <a:solidFill>
                  <a:schemeClr val="tx1"/>
                </a:solidFill>
                <a:latin typeface="Times New Roman" panose="02020603050405020304" pitchFamily="18" charset="0"/>
                <a:cs typeface="Times New Roman" panose="02020603050405020304" pitchFamily="18" charset="0"/>
              </a:rPr>
              <a:t> </a:t>
            </a:r>
          </a:p>
          <a:p>
            <a:pPr algn="ctr"/>
            <a:r>
              <a:rPr lang="en-US" sz="2000" b="1" dirty="0">
                <a:solidFill>
                  <a:schemeClr val="tx1"/>
                </a:solidFill>
                <a:latin typeface="Times New Roman" panose="02020603050405020304" pitchFamily="18" charset="0"/>
                <a:cs typeface="Times New Roman" panose="02020603050405020304" pitchFamily="18" charset="0"/>
              </a:rPr>
              <a:t>COMSATS </a:t>
            </a:r>
            <a:r>
              <a:rPr lang="en-US" sz="2000" dirty="0">
                <a:solidFill>
                  <a:schemeClr val="tx1"/>
                </a:solidFill>
                <a:latin typeface="Times New Roman" panose="02020603050405020304" pitchFamily="18" charset="0"/>
                <a:cs typeface="Times New Roman" panose="02020603050405020304" pitchFamily="18" charset="0"/>
              </a:rPr>
              <a:t>University Islamabad, </a:t>
            </a:r>
            <a:r>
              <a:rPr lang="en-US" sz="2000" dirty="0" err="1">
                <a:solidFill>
                  <a:schemeClr val="tx1"/>
                </a:solidFill>
                <a:latin typeface="Times New Roman" panose="02020603050405020304" pitchFamily="18" charset="0"/>
                <a:cs typeface="Times New Roman" panose="02020603050405020304" pitchFamily="18" charset="0"/>
              </a:rPr>
              <a:t>Attock</a:t>
            </a:r>
            <a:r>
              <a:rPr lang="en-US" sz="2000" dirty="0">
                <a:solidFill>
                  <a:schemeClr val="tx1"/>
                </a:solidFill>
                <a:latin typeface="Times New Roman" panose="02020603050405020304" pitchFamily="18" charset="0"/>
                <a:cs typeface="Times New Roman" panose="02020603050405020304" pitchFamily="18" charset="0"/>
              </a:rPr>
              <a:t> Campus</a:t>
            </a:r>
          </a:p>
        </p:txBody>
      </p:sp>
      <p:sp>
        <p:nvSpPr>
          <p:cNvPr id="9" name="Rectangle 8"/>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p:nvPr/>
        </p:nvPicPr>
        <p:blipFill>
          <a:blip r:embed="rId3" cstate="print">
            <a:extLst>
              <a:ext uri="{28A0092B-C50C-407E-A947-70E740481C1C}">
                <a14:useLocalDpi xmlns:a14="http://schemas.microsoft.com/office/drawing/2010/main" val="0"/>
              </a:ext>
            </a:extLst>
          </a:blip>
          <a:stretch>
            <a:fillRect/>
          </a:stretch>
        </p:blipFill>
        <p:spPr>
          <a:xfrm>
            <a:off x="7699248" y="301752"/>
            <a:ext cx="841248" cy="841248"/>
          </a:xfrm>
          <a:prstGeom prst="rect">
            <a:avLst/>
          </a:prstGeom>
        </p:spPr>
      </p:pic>
      <p:sp>
        <p:nvSpPr>
          <p:cNvPr id="2" name="Title 1"/>
          <p:cNvSpPr>
            <a:spLocks noGrp="1"/>
          </p:cNvSpPr>
          <p:nvPr>
            <p:ph type="title"/>
          </p:nvPr>
        </p:nvSpPr>
        <p:spPr/>
        <p:txBody>
          <a:bodyPr>
            <a:normAutofit/>
          </a:bodyPr>
          <a:lstStyle/>
          <a:p>
            <a:r>
              <a:rPr lang="en-US" u="sng" dirty="0">
                <a:latin typeface="Times New Roman" pitchFamily="18" charset="0"/>
                <a:cs typeface="Times New Roman" pitchFamily="18" charset="0"/>
              </a:rPr>
              <a:t>Outline</a:t>
            </a:r>
          </a:p>
        </p:txBody>
      </p:sp>
      <p:sp>
        <p:nvSpPr>
          <p:cNvPr id="3" name="Content Placeholder 2"/>
          <p:cNvSpPr>
            <a:spLocks noGrp="1"/>
          </p:cNvSpPr>
          <p:nvPr>
            <p:ph idx="1"/>
          </p:nvPr>
        </p:nvSpPr>
        <p:spPr>
          <a:xfrm>
            <a:off x="457200" y="1600200"/>
            <a:ext cx="7848600" cy="4525963"/>
          </a:xfrm>
        </p:spPr>
        <p:txBody>
          <a:bodyPr>
            <a:normAutofit/>
          </a:bodyPr>
          <a:lstStyle/>
          <a:p>
            <a:pPr algn="just"/>
            <a:r>
              <a:rPr lang="en-US" sz="2400" dirty="0">
                <a:latin typeface="Times New Roman" pitchFamily="18" charset="0"/>
                <a:cs typeface="Times New Roman" pitchFamily="18" charset="0"/>
              </a:rPr>
              <a:t>Introduction</a:t>
            </a:r>
          </a:p>
          <a:p>
            <a:pPr algn="just"/>
            <a:r>
              <a:rPr lang="en-US" sz="2400" dirty="0">
                <a:latin typeface="Times New Roman" pitchFamily="18" charset="0"/>
                <a:cs typeface="Times New Roman" pitchFamily="18" charset="0"/>
              </a:rPr>
              <a:t>Working flow</a:t>
            </a:r>
          </a:p>
          <a:p>
            <a:pPr algn="just"/>
            <a:r>
              <a:rPr lang="en-US" sz="2400" dirty="0">
                <a:latin typeface="Times New Roman" pitchFamily="18" charset="0"/>
                <a:cs typeface="Times New Roman" pitchFamily="18" charset="0"/>
              </a:rPr>
              <a:t>Problem statement</a:t>
            </a:r>
          </a:p>
          <a:p>
            <a:pPr algn="just"/>
            <a:r>
              <a:rPr lang="en-US" sz="2400" dirty="0">
                <a:latin typeface="Times New Roman" pitchFamily="18" charset="0"/>
                <a:cs typeface="Times New Roman" pitchFamily="18" charset="0"/>
              </a:rPr>
              <a:t>Objectives </a:t>
            </a:r>
          </a:p>
          <a:p>
            <a:pPr algn="just"/>
            <a:r>
              <a:rPr lang="en-US" sz="2400" dirty="0">
                <a:latin typeface="Times New Roman" pitchFamily="18" charset="0"/>
                <a:cs typeface="Times New Roman" pitchFamily="18" charset="0"/>
              </a:rPr>
              <a:t>Methodology </a:t>
            </a:r>
          </a:p>
          <a:p>
            <a:pPr algn="just"/>
            <a:r>
              <a:rPr lang="en-US" sz="2400" dirty="0">
                <a:latin typeface="Times New Roman" pitchFamily="18" charset="0"/>
                <a:cs typeface="Times New Roman" pitchFamily="18" charset="0"/>
              </a:rPr>
              <a:t>Modern tools </a:t>
            </a:r>
          </a:p>
          <a:p>
            <a:pPr algn="just"/>
            <a:r>
              <a:rPr lang="en-US" sz="2400" dirty="0">
                <a:latin typeface="Times New Roman" pitchFamily="18" charset="0"/>
                <a:cs typeface="Times New Roman" pitchFamily="18" charset="0"/>
              </a:rPr>
              <a:t>Benefits </a:t>
            </a:r>
          </a:p>
          <a:p>
            <a:pPr algn="just"/>
            <a:r>
              <a:rPr lang="en-US" sz="2400" dirty="0">
                <a:latin typeface="Times New Roman" pitchFamily="18" charset="0"/>
                <a:cs typeface="Times New Roman" pitchFamily="18" charset="0"/>
              </a:rPr>
              <a:t>References</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3</a:t>
            </a:fld>
            <a:endParaRPr lang="en-US"/>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114300" y="558817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a:xfrm>
            <a:off x="457200" y="228600"/>
            <a:ext cx="8229600" cy="851535"/>
          </a:xfrm>
        </p:spPr>
        <p:txBody>
          <a:bodyPr/>
          <a:lstStyle/>
          <a:p>
            <a:r>
              <a:rPr lang="en-US" u="sng" dirty="0">
                <a:latin typeface="Times New Roman" pitchFamily="18" charset="0"/>
                <a:cs typeface="Times New Roman" pitchFamily="18" charset="0"/>
              </a:rPr>
              <a:t>Introduction</a:t>
            </a:r>
            <a:r>
              <a:rPr lang="en-US" dirty="0"/>
              <a:t>   </a:t>
            </a:r>
          </a:p>
        </p:txBody>
      </p:sp>
      <p:sp>
        <p:nvSpPr>
          <p:cNvPr id="18" name="Content Placeholder 2"/>
          <p:cNvSpPr>
            <a:spLocks noGrp="1"/>
          </p:cNvSpPr>
          <p:nvPr>
            <p:ph idx="1"/>
          </p:nvPr>
        </p:nvSpPr>
        <p:spPr>
          <a:xfrm>
            <a:off x="381000" y="1049020"/>
            <a:ext cx="8305800" cy="5181600"/>
          </a:xfrm>
        </p:spPr>
        <p:txBody>
          <a:bodyPr>
            <a:normAutofit fontScale="97500"/>
          </a:bodyPr>
          <a:lstStyle/>
          <a:p>
            <a:pPr algn="just"/>
            <a:r>
              <a:rPr lang="en-US" sz="2500" dirty="0">
                <a:cs typeface="Times New Roman" pitchFamily="18" charset="0"/>
              </a:rPr>
              <a:t>This android application is computerized version of plantation campaign and also has extra features in which people request for plants through their android mobile phone.</a:t>
            </a:r>
          </a:p>
          <a:p>
            <a:pPr algn="just"/>
            <a:r>
              <a:rPr lang="en-US" sz="2500" dirty="0"/>
              <a:t>This application also provide the facility to view botanical information with pictures, benefits of plants, names and description, current location of user and green points and people will also remain up to dated with environmental changes.</a:t>
            </a:r>
            <a:r>
              <a:rPr lang="en-IE" sz="2500" dirty="0"/>
              <a:t> </a:t>
            </a:r>
            <a:endParaRPr lang="en-US" sz="2500" dirty="0">
              <a:cs typeface="Times New Roman" pitchFamily="18" charset="0"/>
            </a:endParaRPr>
          </a:p>
          <a:p>
            <a:pPr algn="just"/>
            <a:r>
              <a:rPr lang="en-US" sz="2500" dirty="0"/>
              <a:t>People can view nearest green point on the map. </a:t>
            </a:r>
          </a:p>
          <a:p>
            <a:pPr algn="just"/>
            <a:r>
              <a:rPr lang="en-US" sz="2500" dirty="0"/>
              <a:t>People can set the reminder for the watering of plants and also view weather of that day and next 5 days</a:t>
            </a:r>
            <a:endParaRPr lang="en-US" sz="2500" dirty="0">
              <a:ea typeface="Times New Roman" panose="02020603050405020304" pitchFamily="18" charset="0"/>
            </a:endParaRPr>
          </a:p>
          <a:p>
            <a:endParaRPr lang="en-US" sz="2400" dirty="0"/>
          </a:p>
          <a:p>
            <a:endParaRPr lang="en-US" sz="2400" dirty="0"/>
          </a:p>
        </p:txBody>
      </p:sp>
      <p:sp>
        <p:nvSpPr>
          <p:cNvPr id="16" name="Slide Number Placeholder 15"/>
          <p:cNvSpPr>
            <a:spLocks noGrp="1"/>
          </p:cNvSpPr>
          <p:nvPr>
            <p:ph type="sldNum" sz="quarter" idx="12"/>
          </p:nvPr>
        </p:nvSpPr>
        <p:spPr/>
        <p:txBody>
          <a:bodyPr/>
          <a:lstStyle/>
          <a:p>
            <a:fld id="{21BAB6EE-EAEA-4561-8880-8DF9D3AB286A}" type="slidenum">
              <a:rPr lang="en-US" smtClean="0"/>
              <a:pPr/>
              <a:t>4</a:t>
            </a:fld>
            <a:endParaRPr lang="en-US"/>
          </a:p>
        </p:txBody>
      </p:sp>
      <p:pic>
        <p:nvPicPr>
          <p:cNvPr id="19" name="Picture 18"/>
          <p:cNvPicPr/>
          <p:nvPr/>
        </p:nvPicPr>
        <p:blipFill>
          <a:blip r:embed="rId3" cstate="print">
            <a:extLst>
              <a:ext uri="{28A0092B-C50C-407E-A947-70E740481C1C}">
                <a14:useLocalDpi xmlns:a14="http://schemas.microsoft.com/office/drawing/2010/main" val="0"/>
              </a:ext>
            </a:extLst>
          </a:blip>
          <a:stretch>
            <a:fillRect/>
          </a:stretch>
        </p:blipFill>
        <p:spPr>
          <a:xfrm>
            <a:off x="7687945" y="197485"/>
            <a:ext cx="922655" cy="8515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CA5C-9F0F-49DF-A11F-1E8FB4A38BDF}"/>
              </a:ext>
            </a:extLst>
          </p:cNvPr>
          <p:cNvSpPr>
            <a:spLocks noGrp="1"/>
          </p:cNvSpPr>
          <p:nvPr>
            <p:ph type="title"/>
          </p:nvPr>
        </p:nvSpPr>
        <p:spPr/>
        <p:txBody>
          <a:bodyPr/>
          <a:lstStyle/>
          <a:p>
            <a:r>
              <a:rPr lang="en-US" u="sng" dirty="0">
                <a:latin typeface="Times New Roman" pitchFamily="18" charset="0"/>
                <a:cs typeface="Times New Roman" pitchFamily="18" charset="0"/>
              </a:rPr>
              <a:t>Introduction</a:t>
            </a:r>
            <a:r>
              <a:rPr lang="en-US" dirty="0"/>
              <a:t> (cont.…)</a:t>
            </a:r>
          </a:p>
        </p:txBody>
      </p:sp>
      <p:sp>
        <p:nvSpPr>
          <p:cNvPr id="3" name="Content Placeholder 2">
            <a:extLst>
              <a:ext uri="{FF2B5EF4-FFF2-40B4-BE49-F238E27FC236}">
                <a16:creationId xmlns:a16="http://schemas.microsoft.com/office/drawing/2014/main" id="{F36D74CE-E472-40FE-8C72-4EE363AD95FA}"/>
              </a:ext>
            </a:extLst>
          </p:cNvPr>
          <p:cNvSpPr>
            <a:spLocks noGrp="1"/>
          </p:cNvSpPr>
          <p:nvPr>
            <p:ph idx="1"/>
          </p:nvPr>
        </p:nvSpPr>
        <p:spPr/>
        <p:txBody>
          <a:bodyPr/>
          <a:lstStyle/>
          <a:p>
            <a:pPr algn="just"/>
            <a:r>
              <a:rPr lang="en-US" sz="2400" dirty="0"/>
              <a:t>This application allows the users (volunteer) to complain to the ministry against deforestation or any kind of discrimination in plantation campaign.</a:t>
            </a:r>
            <a:endParaRPr lang="en-IE" sz="2400" dirty="0"/>
          </a:p>
          <a:p>
            <a:pPr algn="just"/>
            <a:r>
              <a:rPr lang="en-US" sz="2400" dirty="0"/>
              <a:t>People can view status of their plants request and also view status of complaint. Green points can add plants record , </a:t>
            </a:r>
          </a:p>
          <a:p>
            <a:pPr algn="just"/>
            <a:endParaRPr lang="en-US" dirty="0"/>
          </a:p>
        </p:txBody>
      </p:sp>
      <p:sp>
        <p:nvSpPr>
          <p:cNvPr id="4" name="Slide Number Placeholder 3">
            <a:extLst>
              <a:ext uri="{FF2B5EF4-FFF2-40B4-BE49-F238E27FC236}">
                <a16:creationId xmlns:a16="http://schemas.microsoft.com/office/drawing/2014/main" id="{913A8E2C-2316-4863-A0F8-B36062A81CD9}"/>
              </a:ext>
            </a:extLst>
          </p:cNvPr>
          <p:cNvSpPr>
            <a:spLocks noGrp="1"/>
          </p:cNvSpPr>
          <p:nvPr>
            <p:ph type="sldNum" sz="quarter" idx="12"/>
          </p:nvPr>
        </p:nvSpPr>
        <p:spPr/>
        <p:txBody>
          <a:bodyPr/>
          <a:lstStyle/>
          <a:p>
            <a:fld id="{21BAB6EE-EAEA-4561-8880-8DF9D3AB286A}" type="slidenum">
              <a:rPr lang="en-US" smtClean="0"/>
              <a:pPr/>
              <a:t>5</a:t>
            </a:fld>
            <a:endParaRPr lang="en-US"/>
          </a:p>
        </p:txBody>
      </p:sp>
      <p:sp>
        <p:nvSpPr>
          <p:cNvPr id="6" name="Rectangle 5">
            <a:extLst>
              <a:ext uri="{FF2B5EF4-FFF2-40B4-BE49-F238E27FC236}">
                <a16:creationId xmlns:a16="http://schemas.microsoft.com/office/drawing/2014/main" id="{66BC0ABB-6A7C-48C7-ABA4-6571D82111B8}"/>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20276F7-95C5-4483-B09A-1C90F02C0AE8}"/>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FDDB6FEA-9BE4-4A47-8681-0859734F0EB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620000" y="263367"/>
            <a:ext cx="922655" cy="851535"/>
          </a:xfrm>
          <a:prstGeom prst="rect">
            <a:avLst/>
          </a:prstGeom>
        </p:spPr>
      </p:pic>
    </p:spTree>
    <p:extLst>
      <p:ext uri="{BB962C8B-B14F-4D97-AF65-F5344CB8AC3E}">
        <p14:creationId xmlns:p14="http://schemas.microsoft.com/office/powerpoint/2010/main" val="3253489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t>Working Flow</a:t>
            </a:r>
            <a:r>
              <a:rPr lang="en-US" dirty="0"/>
              <a:t> </a:t>
            </a:r>
          </a:p>
        </p:txBody>
      </p:sp>
      <p:sp>
        <p:nvSpPr>
          <p:cNvPr id="4" name="Slide Number Placeholder 3"/>
          <p:cNvSpPr>
            <a:spLocks noGrp="1"/>
          </p:cNvSpPr>
          <p:nvPr>
            <p:ph type="sldNum" sz="quarter" idx="12"/>
          </p:nvPr>
        </p:nvSpPr>
        <p:spPr/>
        <p:txBody>
          <a:bodyPr/>
          <a:lstStyle/>
          <a:p>
            <a:fld id="{21BAB6EE-EAEA-4561-8880-8DF9D3AB286A}" type="slidenum">
              <a:rPr lang="en-US" smtClean="0"/>
              <a:pPr/>
              <a:t>6</a:t>
            </a:fld>
            <a:endParaRPr lang="en-US"/>
          </a:p>
        </p:txBody>
      </p:sp>
      <p:pic>
        <p:nvPicPr>
          <p:cNvPr id="1026" name="Picture 2">
            <a:extLst>
              <a:ext uri="{FF2B5EF4-FFF2-40B4-BE49-F238E27FC236}">
                <a16:creationId xmlns:a16="http://schemas.microsoft.com/office/drawing/2014/main" id="{8DA07026-706F-4EB4-BA6B-C08ECE62B9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143001"/>
            <a:ext cx="6118225"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4F9D2245-3CC8-4CF9-BFC6-A784C61D99FE}"/>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E09138BC-1DB3-4B1E-B3A4-7D01EBCE9431}"/>
              </a:ext>
            </a:extLst>
          </p:cNvPr>
          <p:cNvSpPr/>
          <p:nvPr/>
        </p:nvSpPr>
        <p:spPr>
          <a:xfrm>
            <a:off x="8828087"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96283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p:txBody>
          <a:bodyPr/>
          <a:lstStyle/>
          <a:p>
            <a:r>
              <a:rPr lang="en-US" u="sng" dirty="0">
                <a:latin typeface="Times New Roman" pitchFamily="18" charset="0"/>
                <a:cs typeface="Times New Roman" pitchFamily="18" charset="0"/>
                <a:sym typeface="+mn-ea"/>
              </a:rPr>
              <a:t>Problem statement</a:t>
            </a:r>
            <a:endParaRPr lang="en-US" u="sng" dirty="0">
              <a:latin typeface="Times New Roman" pitchFamily="18" charset="0"/>
              <a:cs typeface="Times New Roman" pitchFamily="18" charset="0"/>
            </a:endParaRPr>
          </a:p>
        </p:txBody>
      </p:sp>
      <p:sp>
        <p:nvSpPr>
          <p:cNvPr id="18" name="Content Placeholder 2"/>
          <p:cNvSpPr>
            <a:spLocks noGrp="1"/>
          </p:cNvSpPr>
          <p:nvPr>
            <p:ph idx="1"/>
          </p:nvPr>
        </p:nvSpPr>
        <p:spPr>
          <a:xfrm>
            <a:off x="685800" y="1600201"/>
            <a:ext cx="7772400" cy="4298950"/>
          </a:xfrm>
          <a:solidFill>
            <a:schemeClr val="bg1"/>
          </a:solidFill>
        </p:spPr>
        <p:txBody>
          <a:bodyPr>
            <a:normAutofit lnSpcReduction="10000"/>
          </a:bodyPr>
          <a:lstStyle/>
          <a:p>
            <a:pPr algn="just"/>
            <a:r>
              <a:rPr lang="en-US" sz="2400" dirty="0"/>
              <a:t>People of Pakistan did not know the process of availing plants from Green points because there was no option to inform people about starting and ending dates of plantation campaign. </a:t>
            </a:r>
          </a:p>
          <a:p>
            <a:pPr algn="just"/>
            <a:r>
              <a:rPr lang="en-US" sz="2400" dirty="0"/>
              <a:t>This system was not keeping record of plants those were availed by people.</a:t>
            </a:r>
          </a:p>
          <a:p>
            <a:pPr algn="just"/>
            <a:r>
              <a:rPr lang="en-US" sz="2400" dirty="0"/>
              <a:t> People could not complain against deforestation and green point secretly</a:t>
            </a:r>
          </a:p>
          <a:p>
            <a:pPr algn="just"/>
            <a:r>
              <a:rPr lang="en-US" sz="2400" dirty="0"/>
              <a:t>Most of people did not know about suitable areas for plantation and the importance of plantation for environmental changes. People may be forgot the watering to plants</a:t>
            </a:r>
            <a:endParaRPr lang="en-US" sz="2400" dirty="0">
              <a:latin typeface="Times New Roman" pitchFamily="18" charset="0"/>
              <a:cs typeface="Times New Roman" pitchFamily="18" charset="0"/>
            </a:endParaRPr>
          </a:p>
        </p:txBody>
      </p:sp>
      <p:sp>
        <p:nvSpPr>
          <p:cNvPr id="16" name="Slide Number Placeholder 15"/>
          <p:cNvSpPr>
            <a:spLocks noGrp="1"/>
          </p:cNvSpPr>
          <p:nvPr>
            <p:ph type="sldNum" sz="quarter" idx="12"/>
          </p:nvPr>
        </p:nvSpPr>
        <p:spPr/>
        <p:txBody>
          <a:bodyPr/>
          <a:lstStyle/>
          <a:p>
            <a:fld id="{21BAB6EE-EAEA-4561-8880-8DF9D3AB286A}"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a:xfrm>
            <a:off x="381000" y="152400"/>
            <a:ext cx="8229600" cy="1143000"/>
          </a:xfrm>
        </p:spPr>
        <p:txBody>
          <a:bodyPr/>
          <a:lstStyle/>
          <a:p>
            <a:r>
              <a:rPr lang="en-US" u="sng" dirty="0">
                <a:latin typeface="Times New Roman" pitchFamily="18" charset="0"/>
                <a:cs typeface="Times New Roman" pitchFamily="18" charset="0"/>
                <a:sym typeface="+mn-ea"/>
              </a:rPr>
              <a:t>Objectives</a:t>
            </a:r>
            <a:r>
              <a:rPr lang="en-US" dirty="0">
                <a:latin typeface="Times New Roman" pitchFamily="18" charset="0"/>
                <a:cs typeface="Times New Roman" pitchFamily="18" charset="0"/>
                <a:sym typeface="+mn-ea"/>
              </a:rPr>
              <a:t> </a:t>
            </a:r>
            <a:endParaRPr lang="en-US" dirty="0">
              <a:latin typeface="Times New Roman" pitchFamily="18" charset="0"/>
              <a:cs typeface="Times New Roman" pitchFamily="18" charset="0"/>
            </a:endParaRPr>
          </a:p>
        </p:txBody>
      </p:sp>
      <p:sp>
        <p:nvSpPr>
          <p:cNvPr id="18" name="Content Placeholder 2"/>
          <p:cNvSpPr>
            <a:spLocks noGrp="1"/>
          </p:cNvSpPr>
          <p:nvPr>
            <p:ph idx="1"/>
          </p:nvPr>
        </p:nvSpPr>
        <p:spPr>
          <a:xfrm>
            <a:off x="457200" y="1447800"/>
            <a:ext cx="8229600" cy="4678363"/>
          </a:xfrm>
        </p:spPr>
        <p:txBody>
          <a:bodyPr>
            <a:normAutofit fontScale="47500" lnSpcReduction="20000"/>
          </a:bodyPr>
          <a:lstStyle/>
          <a:p>
            <a:pPr algn="just"/>
            <a:r>
              <a:rPr lang="en-US" sz="5100" dirty="0"/>
              <a:t> By developing this application, we want to replace the manual system of plantation campaign into computerized system.</a:t>
            </a:r>
          </a:p>
          <a:p>
            <a:pPr algn="just"/>
            <a:r>
              <a:rPr lang="en-US" sz="5100" dirty="0"/>
              <a:t> Realizing the people the importance of plants.</a:t>
            </a:r>
          </a:p>
          <a:p>
            <a:pPr algn="just"/>
            <a:r>
              <a:rPr lang="en-US" sz="5100" dirty="0"/>
              <a:t> Educating people about plants, their medicinal and herbal properties.</a:t>
            </a:r>
          </a:p>
          <a:p>
            <a:pPr algn="just"/>
            <a:r>
              <a:rPr lang="en-US" sz="5100" dirty="0"/>
              <a:t> Raising voice against deforestation through our app.</a:t>
            </a:r>
          </a:p>
          <a:p>
            <a:pPr algn="just"/>
            <a:r>
              <a:rPr lang="en-US" sz="5100" dirty="0"/>
              <a:t> Keep the users update with weather.</a:t>
            </a:r>
          </a:p>
          <a:p>
            <a:pPr algn="just"/>
            <a:r>
              <a:rPr lang="en-US" sz="5100" dirty="0"/>
              <a:t> Overcome on Global warming issue.</a:t>
            </a:r>
          </a:p>
          <a:p>
            <a:pPr algn="just"/>
            <a:r>
              <a:rPr lang="en-US" sz="5100" dirty="0"/>
              <a:t> Enable the users to complain against green points if they found any kind of discrimination in plantation campaign.</a:t>
            </a:r>
            <a:r>
              <a:rPr lang="en-IE" sz="5100" dirty="0"/>
              <a:t> </a:t>
            </a:r>
            <a:endParaRPr lang="en-US" sz="5100" dirty="0"/>
          </a:p>
          <a:p>
            <a:pPr algn="just"/>
            <a:endParaRPr lang="en-US" dirty="0"/>
          </a:p>
        </p:txBody>
      </p:sp>
      <p:sp>
        <p:nvSpPr>
          <p:cNvPr id="16" name="Slide Number Placeholder 15"/>
          <p:cNvSpPr>
            <a:spLocks noGrp="1"/>
          </p:cNvSpPr>
          <p:nvPr>
            <p:ph type="sldNum" sz="quarter" idx="12"/>
          </p:nvPr>
        </p:nvSpPr>
        <p:spPr/>
        <p:txBody>
          <a:bodyPr/>
          <a:lstStyle/>
          <a:p>
            <a:fld id="{21BAB6EE-EAEA-4561-8880-8DF9D3AB286A}"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a:xfrm>
            <a:off x="381000" y="152400"/>
            <a:ext cx="8229600" cy="1143000"/>
          </a:xfrm>
        </p:spPr>
        <p:txBody>
          <a:bodyPr/>
          <a:lstStyle/>
          <a:p>
            <a:r>
              <a:rPr lang="en-US" u="sng" dirty="0">
                <a:latin typeface="Times New Roman" pitchFamily="18" charset="0"/>
                <a:cs typeface="Times New Roman" pitchFamily="18" charset="0"/>
                <a:sym typeface="+mn-ea"/>
              </a:rPr>
              <a:t>Methodology</a:t>
            </a:r>
            <a:r>
              <a:rPr lang="en-US" dirty="0">
                <a:latin typeface="Times New Roman" pitchFamily="18" charset="0"/>
                <a:cs typeface="Times New Roman" pitchFamily="18" charset="0"/>
                <a:sym typeface="+mn-ea"/>
              </a:rPr>
              <a:t> </a:t>
            </a:r>
            <a:endParaRPr lang="en-US" dirty="0">
              <a:latin typeface="Times New Roman" pitchFamily="18" charset="0"/>
              <a:cs typeface="Times New Roman" pitchFamily="18" charset="0"/>
            </a:endParaRPr>
          </a:p>
        </p:txBody>
      </p:sp>
      <p:sp>
        <p:nvSpPr>
          <p:cNvPr id="18" name="Content Placeholder 2"/>
          <p:cNvSpPr>
            <a:spLocks noGrp="1"/>
          </p:cNvSpPr>
          <p:nvPr>
            <p:ph idx="1"/>
          </p:nvPr>
        </p:nvSpPr>
        <p:spPr>
          <a:xfrm>
            <a:off x="457200" y="1447800"/>
            <a:ext cx="8229600" cy="4678363"/>
          </a:xfrm>
        </p:spPr>
        <p:txBody>
          <a:bodyPr>
            <a:normAutofit/>
          </a:bodyPr>
          <a:lstStyle/>
          <a:p>
            <a:pPr lvl="0" algn="just"/>
            <a:r>
              <a:rPr lang="en-IE" sz="2400" dirty="0"/>
              <a:t>Sign up.</a:t>
            </a:r>
          </a:p>
          <a:p>
            <a:pPr lvl="0" algn="just"/>
            <a:r>
              <a:rPr lang="en-IE" sz="2400" dirty="0"/>
              <a:t>Login.</a:t>
            </a:r>
          </a:p>
          <a:p>
            <a:pPr lvl="0" algn="just"/>
            <a:r>
              <a:rPr lang="en-IE" sz="2400" dirty="0"/>
              <a:t>Forget password.</a:t>
            </a:r>
          </a:p>
          <a:p>
            <a:pPr lvl="0" algn="just"/>
            <a:r>
              <a:rPr lang="en-IE" sz="2400" dirty="0"/>
              <a:t>View google maps.</a:t>
            </a:r>
          </a:p>
          <a:p>
            <a:pPr lvl="0" algn="just"/>
            <a:r>
              <a:rPr lang="en-IE" sz="2400" dirty="0"/>
              <a:t>Request plants.</a:t>
            </a:r>
          </a:p>
          <a:p>
            <a:pPr lvl="0" algn="just"/>
            <a:r>
              <a:rPr lang="en-US" sz="2400" dirty="0"/>
              <a:t>Add ,delete, update plant record.</a:t>
            </a:r>
          </a:p>
          <a:p>
            <a:pPr lvl="0" algn="just"/>
            <a:r>
              <a:rPr lang="en-US" sz="2400" dirty="0"/>
              <a:t>Admin add and delete green points.</a:t>
            </a:r>
          </a:p>
          <a:p>
            <a:pPr lvl="0" algn="just"/>
            <a:r>
              <a:rPr lang="en-US" sz="2400" dirty="0"/>
              <a:t>Register complaints.</a:t>
            </a:r>
          </a:p>
          <a:p>
            <a:pPr lvl="0" algn="just"/>
            <a:r>
              <a:rPr lang="en-US" sz="2400" dirty="0"/>
              <a:t>View and response complaints.</a:t>
            </a:r>
          </a:p>
          <a:p>
            <a:pPr lvl="0" algn="just"/>
            <a:endParaRPr lang="en-US" sz="2400" dirty="0"/>
          </a:p>
          <a:p>
            <a:pPr lvl="0" algn="just"/>
            <a:endParaRPr lang="en-US" sz="2400" dirty="0"/>
          </a:p>
          <a:p>
            <a:pPr lvl="0" algn="just"/>
            <a:endParaRPr lang="en-US" sz="2400" dirty="0"/>
          </a:p>
          <a:p>
            <a:pPr algn="just"/>
            <a:endParaRPr lang="en-US" sz="2400" dirty="0"/>
          </a:p>
        </p:txBody>
      </p:sp>
      <p:sp>
        <p:nvSpPr>
          <p:cNvPr id="16" name="Slide Number Placeholder 15"/>
          <p:cNvSpPr>
            <a:spLocks noGrp="1"/>
          </p:cNvSpPr>
          <p:nvPr>
            <p:ph type="sldNum" sz="quarter" idx="12"/>
          </p:nvPr>
        </p:nvSpPr>
        <p:spPr/>
        <p:txBody>
          <a:bodyPr/>
          <a:lstStyle/>
          <a:p>
            <a:fld id="{21BAB6EE-EAEA-4561-8880-8DF9D3AB286A}" type="slidenum">
              <a:rPr lang="en-US" smtClean="0"/>
              <a:pPr/>
              <a:t>9</a:t>
            </a:fld>
            <a:endParaRPr lang="en-US"/>
          </a:p>
        </p:txBody>
      </p:sp>
    </p:spTree>
    <p:extLst>
      <p:ext uri="{BB962C8B-B14F-4D97-AF65-F5344CB8AC3E}">
        <p14:creationId xmlns:p14="http://schemas.microsoft.com/office/powerpoint/2010/main" val="4025239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1116</TotalTime>
  <Words>644</Words>
  <Application>Microsoft Office PowerPoint</Application>
  <PresentationFormat>On-screen Show (4:3)</PresentationFormat>
  <Paragraphs>121</Paragraphs>
  <Slides>13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Symbol</vt:lpstr>
      <vt:lpstr>Times New Roman</vt:lpstr>
      <vt:lpstr>Office Theme</vt:lpstr>
      <vt:lpstr>PowerPoint Presentation</vt:lpstr>
      <vt:lpstr>GREEN PAKISTAN</vt:lpstr>
      <vt:lpstr>Outline</vt:lpstr>
      <vt:lpstr>Introduction   </vt:lpstr>
      <vt:lpstr>Introduction (cont.…)</vt:lpstr>
      <vt:lpstr>Working Flow </vt:lpstr>
      <vt:lpstr>Problem statement</vt:lpstr>
      <vt:lpstr>Objectives </vt:lpstr>
      <vt:lpstr>Methodology </vt:lpstr>
      <vt:lpstr>Methodology (Cont.…) </vt:lpstr>
      <vt:lpstr>Modern Tools</vt:lpstr>
      <vt:lpstr>Benefits </vt:lpstr>
      <vt:lpstr> 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Prince</dc:creator>
  <cp:lastModifiedBy>Sumbal Bano</cp:lastModifiedBy>
  <cp:revision>335</cp:revision>
  <dcterms:created xsi:type="dcterms:W3CDTF">2014-09-12T06:08:00Z</dcterms:created>
  <dcterms:modified xsi:type="dcterms:W3CDTF">2020-09-25T09:34:20Z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