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8"/>
  </p:notesMasterIdLst>
  <p:sldIdLst>
    <p:sldId id="258" r:id="rId2"/>
    <p:sldId id="284" r:id="rId3"/>
    <p:sldId id="278" r:id="rId4"/>
    <p:sldId id="296" r:id="rId5"/>
    <p:sldId id="303" r:id="rId6"/>
    <p:sldId id="298" r:id="rId7"/>
    <p:sldId id="299" r:id="rId8"/>
    <p:sldId id="306" r:id="rId9"/>
    <p:sldId id="322" r:id="rId10"/>
    <p:sldId id="307" r:id="rId11"/>
    <p:sldId id="323" r:id="rId12"/>
    <p:sldId id="305" r:id="rId13"/>
    <p:sldId id="302" r:id="rId14"/>
    <p:sldId id="308" r:id="rId15"/>
    <p:sldId id="310" r:id="rId16"/>
    <p:sldId id="311" r:id="rId17"/>
    <p:sldId id="312" r:id="rId18"/>
    <p:sldId id="313" r:id="rId19"/>
    <p:sldId id="314" r:id="rId20"/>
    <p:sldId id="317" r:id="rId21"/>
    <p:sldId id="319" r:id="rId22"/>
    <p:sldId id="315" r:id="rId23"/>
    <p:sldId id="316" r:id="rId24"/>
    <p:sldId id="320" r:id="rId25"/>
    <p:sldId id="324" r:id="rId26"/>
    <p:sldId id="30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852F-AF80-4B80-AE6F-76911D9BFC6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68BE8-12A3-438E-AAF4-2C1B2708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1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4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3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8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4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93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92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6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88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4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5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8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25F3A9D-BF75-40C5-906C-C33F30E3DF9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0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12/11/2020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4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25F3A9D-BF75-40C5-906C-C33F30E3DF9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ashishrathod79/augmented-reality-for-interior-design" TargetMode="External"/><Relationship Id="rId7" Type="http://schemas.openxmlformats.org/officeDocument/2006/relationships/hyperlink" Target="https://developers.google.com/ar/develop/c/quicksta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osrjournals.org/iosr-jce/papers/Conf.16051/Volume-1/9.%2042-46.pdf?id=7557" TargetMode="External"/><Relationship Id="rId5" Type="http://schemas.openxmlformats.org/officeDocument/2006/relationships/hyperlink" Target="https://www.queppelin.com/augmented-reality-ar-in-interior-designing/" TargetMode="External"/><Relationship Id="rId4" Type="http://schemas.openxmlformats.org/officeDocument/2006/relationships/hyperlink" Target="https://www.slideshare.net/yashkaushik2/augmented-reality-application-final-year-project-6251521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5330952"/>
            <a:ext cx="841248" cy="841248"/>
          </a:xfrm>
          <a:prstGeom prst="rect">
            <a:avLst/>
          </a:prstGeom>
        </p:spPr>
      </p:pic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448" y="1923289"/>
            <a:ext cx="8458200" cy="210909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01783" y="274637"/>
            <a:ext cx="9653451" cy="944563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Functional Requirements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13708" y="1365821"/>
            <a:ext cx="8229600" cy="4906963"/>
          </a:xfrm>
        </p:spPr>
        <p:txBody>
          <a:bodyPr>
            <a:normAutofit fontScale="97500"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Signup &amp; Login.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Objects from the database.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can access the camera.</a:t>
            </a:r>
          </a:p>
          <a:p>
            <a:endParaRPr lang="en-IE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Marker Detection &amp; Placement.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r>
              <a:rPr lang="en-I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live video feeds in the real </a:t>
            </a:r>
            <a:r>
              <a:rPr lang="en-I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47" y="384424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47399"/>
              </p:ext>
            </p:extLst>
          </p:nvPr>
        </p:nvGraphicFramePr>
        <p:xfrm>
          <a:off x="2459864" y="2093975"/>
          <a:ext cx="5840165" cy="305757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14747"/>
                <a:gridCol w="1212227"/>
                <a:gridCol w="1149884"/>
                <a:gridCol w="1007881"/>
                <a:gridCol w="1155426"/>
              </a:tblGrid>
              <a:tr h="802894"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 dirty="0">
                          <a:effectLst/>
                        </a:rPr>
                        <a:t>Android Applications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 dirty="0">
                          <a:effectLst/>
                        </a:rPr>
                        <a:t>3D customizable </a:t>
                      </a:r>
                      <a:r>
                        <a:rPr lang="en-US" sz="1000" dirty="0" smtClean="0">
                          <a:effectLst/>
                        </a:rPr>
                        <a:t>3D</a:t>
                      </a:r>
                      <a:r>
                        <a:rPr lang="en-US" sz="1000" baseline="0" dirty="0" smtClean="0">
                          <a:effectLst/>
                        </a:rPr>
                        <a:t> Objects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Accurate Dimensions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Free of cost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integrated in-app shopping experience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169"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Magic plan room design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9878"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Housecraft designs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169"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Paint-Tester decorator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4465">
                <a:tc>
                  <a:txBody>
                    <a:bodyPr/>
                    <a:lstStyle/>
                    <a:p>
                      <a:pPr algn="ctr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AR</a:t>
                      </a:r>
                    </a:p>
                    <a:p>
                      <a:pPr algn="ctr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Interior Design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57150" algn="l"/>
                        </a:tabLs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73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648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  <a:sym typeface="+mn-ea"/>
              </a:rPr>
              <a:t>Modern 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tools &amp;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>
            <a:normAutofit/>
          </a:bodyPr>
          <a:lstStyle/>
          <a:p>
            <a:pPr marL="107315" marR="922020" indent="0" algn="just">
              <a:lnSpc>
                <a:spcPct val="150000"/>
              </a:lnSpc>
              <a:buNone/>
            </a:pP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 dependence:</a:t>
            </a:r>
          </a:p>
          <a:p>
            <a:pPr marR="0" lv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E" sz="1600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Android 7.0 or later (some models require newer versions as noted below</a:t>
            </a:r>
            <a:r>
              <a:rPr lang="en-IE" sz="1600" dirty="0" smtClean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R="0" lv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IE" sz="1600" dirty="0" smtClean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Firebase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</a:tabLst>
            </a:pPr>
            <a:r>
              <a:rPr lang="en-IE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UNITY (Real Time Development Platform)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</a:tabLst>
            </a:pPr>
            <a:r>
              <a:rPr lang="en-IE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Photoshop, Maya 3D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</a:tabLst>
            </a:pPr>
            <a:r>
              <a:rPr lang="en-IE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Microsoft Visio </a:t>
            </a:r>
            <a:endParaRPr lang="en-IE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715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Database: MYSQL or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Firebase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715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Android Studio, JDK</a:t>
            </a:r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</a:tabLst>
            </a:pPr>
            <a:r>
              <a:rPr lang="en-IE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IE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 Language. Java </a:t>
            </a:r>
            <a:r>
              <a:rPr lang="en-IE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</a:tabLst>
            </a:pPr>
            <a:r>
              <a:rPr lang="en-IE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StarUML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tabLst>
                <a:tab pos="57150" algn="l"/>
              </a:tabLst>
            </a:pPr>
            <a:r>
              <a:rPr lang="en-IE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MS Word / PowerPoint for presentations </a:t>
            </a:r>
            <a:endParaRPr lang="en-US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57150" algn="l"/>
              </a:tabLst>
            </a:pPr>
            <a:r>
              <a:rPr lang="en-US" sz="2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Hardware 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dependence: </a:t>
            </a:r>
          </a:p>
          <a:p>
            <a:pPr>
              <a:spcBef>
                <a:spcPts val="775"/>
              </a:spcBef>
            </a:pPr>
            <a:r>
              <a:rPr lang="en-US" sz="1600" dirty="0">
                <a:latin typeface="Times New Roman" panose="02020603050405020304" pitchFamily="18" charset="0"/>
              </a:rPr>
              <a:t>Smart Mobile Phone: Android </a:t>
            </a:r>
            <a:r>
              <a:rPr lang="en-US" sz="1600" dirty="0" smtClean="0">
                <a:latin typeface="Times New Roman" panose="02020603050405020304" pitchFamily="18" charset="0"/>
              </a:rPr>
              <a:t>which supports Augmented Reality</a:t>
            </a:r>
            <a:endParaRPr lang="en-US" sz="1600" dirty="0">
              <a:latin typeface="Times New Roman" panose="02020603050405020304" pitchFamily="18" charset="0"/>
            </a:endParaRPr>
          </a:p>
          <a:p>
            <a:pPr>
              <a:spcBef>
                <a:spcPts val="775"/>
              </a:spcBef>
            </a:pPr>
            <a:endParaRPr lang="en-US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Benefits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 fontScale="97500"/>
          </a:bodyPr>
          <a:lstStyle/>
          <a:p>
            <a:pPr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etter </a:t>
            </a: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interior design help the client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before buying.</a:t>
            </a:r>
          </a:p>
          <a:p>
            <a:pPr algn="just"/>
            <a:endParaRPr lang="en-GB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Customization: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customize the decor of their environment by have options of selecting different styles, objects and templates.</a:t>
            </a:r>
          </a:p>
          <a:p>
            <a:pPr algn="just"/>
            <a:r>
              <a:rPr lang="en-I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further helps in boosting sales graph by elevating the user experience in virtually designed space.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 &amp; Money: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perceive the look of their rooms in advance and buy accordingly. </a:t>
            </a:r>
            <a:endParaRPr lang="en-GB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 Sense: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also helps building an artistic sense among the users and educate them a thing or two about interior design and decoration.</a:t>
            </a:r>
            <a:endParaRPr lang="en-GB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89166" y="92063"/>
            <a:ext cx="8989730" cy="17525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Diagrams (Use Case Diagram)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8753675" y="-493554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753675" y="-444144"/>
            <a:ext cx="578396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8753675" y="878046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985" y="1437453"/>
            <a:ext cx="5431530" cy="505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33143" y="102159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 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Diagrams (Activity Diagram)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8753675" y="-493554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753675" y="-444144"/>
            <a:ext cx="578396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8753675" y="878046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566" y="1244812"/>
            <a:ext cx="4770817" cy="53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35445" y="140259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      Application Icon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8753675" y="-493554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753675" y="-444144"/>
            <a:ext cx="578396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8753675" y="878046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2" y="1747901"/>
            <a:ext cx="4393500" cy="36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32603" y="278772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      Splash Screen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8753675" y="-493554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753675" y="-444144"/>
            <a:ext cx="578396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8753675" y="878046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03" y="1365162"/>
            <a:ext cx="2857305" cy="5087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2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 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Signup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8753675" y="-493554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753675" y="-444144"/>
            <a:ext cx="578396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8753675" y="878046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92" y="1155073"/>
            <a:ext cx="2923505" cy="53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5040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  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Login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8753675" y="-493554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753675" y="-444144"/>
            <a:ext cx="578396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8753675" y="878046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93" y="1016559"/>
            <a:ext cx="3029658" cy="5518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89" y="993649"/>
            <a:ext cx="3086100" cy="556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14400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517289"/>
            <a:ext cx="10515600" cy="794222"/>
          </a:xfrm>
        </p:spPr>
        <p:txBody>
          <a:bodyPr>
            <a:noAutofit/>
          </a:bodyPr>
          <a:lstStyle/>
          <a:p>
            <a:r>
              <a:rPr lang="en-IE" sz="3200" b="1" dirty="0" smtClean="0"/>
              <a:t>         AR </a:t>
            </a:r>
            <a:r>
              <a:rPr lang="en-IE" sz="3200" b="1" dirty="0"/>
              <a:t>Interior </a:t>
            </a:r>
            <a:r>
              <a:rPr lang="en-IE" sz="3200" b="1" dirty="0" smtClean="0"/>
              <a:t>Design ”</a:t>
            </a:r>
            <a:r>
              <a:rPr lang="en-IE" sz="2400" b="1" dirty="0" smtClean="0"/>
              <a:t>Realize Your Imagination in 3D</a:t>
            </a:r>
            <a:r>
              <a:rPr lang="en-IE" sz="3200" b="1" dirty="0" smtClean="0"/>
              <a:t>”</a:t>
            </a:r>
            <a:br>
              <a:rPr lang="en-IE" sz="3200" b="1" dirty="0" smtClean="0"/>
            </a:br>
            <a:r>
              <a:rPr lang="en-IE" sz="3200" b="1" dirty="0"/>
              <a:t> </a:t>
            </a:r>
            <a:r>
              <a:rPr lang="en-IE" sz="3200" b="1" dirty="0" smtClean="0"/>
              <a:t>      </a:t>
            </a:r>
            <a:endParaRPr lang="en-IE" sz="32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905001"/>
            <a:ext cx="8763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Mr.Armughan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Hammad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Ali(FA17-BCS-089)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FA17-BCS-092)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Islamabad,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Attock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Campus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02129" y="211887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Reset password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8753675" y="-493554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753675" y="-444144"/>
            <a:ext cx="578396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8753675" y="878046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97" y="1016559"/>
            <a:ext cx="2723613" cy="53769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16" y="1016559"/>
            <a:ext cx="2881520" cy="53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84311" y="704088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 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Profile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8753675" y="-493554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753675" y="-444144"/>
            <a:ext cx="578396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8753675" y="878046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75" y="752418"/>
            <a:ext cx="3086100" cy="570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 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Store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8753675" y="-493554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753675" y="-444144"/>
            <a:ext cx="578396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8753675" y="878046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45" y="978794"/>
            <a:ext cx="3012949" cy="5476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99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 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Help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8753675" y="-493554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753675" y="-444144"/>
            <a:ext cx="578396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8753675" y="878046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2" y="878047"/>
            <a:ext cx="2876915" cy="53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 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Drawing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Room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8753675" y="-493554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753675" y="-444144"/>
            <a:ext cx="578396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8753675" y="878046"/>
            <a:ext cx="5783960" cy="2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43" y="1266555"/>
            <a:ext cx="2784960" cy="48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9848" y="2050059"/>
            <a:ext cx="10058400" cy="405079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design the interface of our  App with Android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Almost 10 Activities and give them Good UI design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the log in Sign Up registration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Firebase data Server to register user Account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an email will be send to their account for verification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User can log in to his/her account .If he forget his password we created another activity which can reset the password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their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Then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a dashboard design and divide it with different categories  When ever the user select the object from the categories List and preview it camera will open .</a:t>
            </a:r>
          </a:p>
        </p:txBody>
      </p:sp>
    </p:spTree>
    <p:extLst>
      <p:ext uri="{BB962C8B-B14F-4D97-AF65-F5344CB8AC3E}">
        <p14:creationId xmlns:p14="http://schemas.microsoft.com/office/powerpoint/2010/main" val="103972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/>
            </a:r>
            <a:b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</a:br>
            <a:r>
              <a:rPr lang="en-US" sz="4900" u="sng" dirty="0">
                <a:latin typeface="Times New Roman" pitchFamily="18" charset="0"/>
                <a:cs typeface="Times New Roman" pitchFamily="18" charset="0"/>
                <a:sym typeface="+mn-ea"/>
              </a:rPr>
              <a:t>References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81200" y="1171976"/>
            <a:ext cx="8229600" cy="520306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www.slideshare.net/aashishrathod79/augmented-reality-for-interior-design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www.slideshare.net/yashkaushik2/augmented-reality-application-final-year-project-62515214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https://www.queppelin.com/augmented-reality-ar-in-interior-designing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6"/>
              </a:rPr>
              <a:t>https://www.iosrjournals.org/iosr-jce/papers/Conf.16051/Volume-1/9.%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/>
              </a:rPr>
              <a:t>2042-46.pdf?id=7557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7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7"/>
              </a:rPr>
              <a:t>developers.google.com/ar/develop/c/quickstart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CC9900"/>
                </a:solidFill>
                <a:latin typeface="Times New Roman" pitchFamily="18" charset="0"/>
                <a:cs typeface="Times New Roman" pitchFamily="18" charset="0"/>
              </a:rPr>
              <a:t>https://www.viewsonic.com/library/education/6-benefits-and-5-examples-of-augmented-reality-in-education/#:~:text=Through%20augmented%20reality%20(AR)%2C,through%20increased%20engagement%20and%20interactivity.&amp;text=Augmented%20Reality%20(AR)%</a:t>
            </a:r>
            <a:r>
              <a:rPr lang="en-US" dirty="0" smtClean="0">
                <a:solidFill>
                  <a:srgbClr val="CC9900"/>
                </a:solidFill>
                <a:latin typeface="Times New Roman" pitchFamily="18" charset="0"/>
                <a:cs typeface="Times New Roman" pitchFamily="18" charset="0"/>
              </a:rPr>
              <a:t>20in%20education,prepare%20students%20for%20the%20future..</a:t>
            </a:r>
          </a:p>
          <a:p>
            <a:r>
              <a:rPr lang="en-US" dirty="0">
                <a:solidFill>
                  <a:srgbClr val="CC9900"/>
                </a:solidFill>
                <a:latin typeface="Times New Roman" pitchFamily="18" charset="0"/>
                <a:cs typeface="Times New Roman" pitchFamily="18" charset="0"/>
              </a:rPr>
              <a:t>https://www.investopedia.com/terms/a/augmented-reality.asp</a:t>
            </a:r>
            <a:endParaRPr lang="en-US" dirty="0" smtClean="0">
              <a:solidFill>
                <a:srgbClr val="CC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84007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84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Working flow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Objectives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Comparison table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Modern tools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Benefits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Diagrams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Screenshots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/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3200" b="1" dirty="0"/>
              <a:t>  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905000" y="1465291"/>
            <a:ext cx="8305800" cy="5181600"/>
          </a:xfrm>
        </p:spPr>
        <p:txBody>
          <a:bodyPr>
            <a:normAutofit fontScale="97500"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Augmented Reality (AR) is </a:t>
            </a:r>
            <a:r>
              <a:rPr lang="en-US" sz="1600" dirty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an interactive experience of a real-world </a:t>
            </a:r>
            <a:r>
              <a:rPr lang="en-US" sz="1600" dirty="0" smtClean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environment</a:t>
            </a:r>
            <a:r>
              <a:rPr lang="en-US" sz="1600" b="1" dirty="0" smtClean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.</a:t>
            </a:r>
            <a:endParaRPr lang="en-IE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AR Interior Design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provide the users “Virtual Ornamentation” of their living and working Space.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the traditional Augmented Reality platform through an Android based application for various organizations and famous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IKEA (European multinational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group).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application offers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customized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3D experience of products that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permit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the customers to personalize their home interior and change the look of their room with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few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taps on the screen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816" y="197486"/>
            <a:ext cx="922655" cy="851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-206062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Working</a:t>
            </a:r>
            <a:r>
              <a:rPr lang="en-US" sz="49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flow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955433" y="1230895"/>
            <a:ext cx="994356" cy="566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>
            <a:off x="3949789" y="1514230"/>
            <a:ext cx="918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98263" y="1881983"/>
            <a:ext cx="1991934" cy="283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 Video Capturing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898263" y="2396336"/>
            <a:ext cx="1991933" cy="274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Take an image Frame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4898263" y="2954644"/>
            <a:ext cx="1991933" cy="479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Process and Extract matching marker Features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7549700" y="4573834"/>
            <a:ext cx="1890513" cy="65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Super Impose object on the image with the center aligned with marker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7554260" y="4017332"/>
            <a:ext cx="1885953" cy="3916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Highlight Marker and calculate the Position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898263" y="1342283"/>
            <a:ext cx="1991934" cy="313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object from database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32" idx="2"/>
            <a:endCxn id="11" idx="0"/>
          </p:cNvCxnSpPr>
          <p:nvPr/>
        </p:nvCxnSpPr>
        <p:spPr>
          <a:xfrm>
            <a:off x="5894230" y="1655897"/>
            <a:ext cx="0" cy="22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94230" y="2165318"/>
            <a:ext cx="0" cy="22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94230" y="2728558"/>
            <a:ext cx="0" cy="22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>
            <a:off x="7688419" y="2694711"/>
            <a:ext cx="1461215" cy="99917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Marker Detected ?</a:t>
            </a:r>
            <a:endParaRPr lang="en-US" sz="1100" dirty="0"/>
          </a:p>
        </p:txBody>
      </p:sp>
      <p:cxnSp>
        <p:nvCxnSpPr>
          <p:cNvPr id="41" name="Straight Arrow Connector 40"/>
          <p:cNvCxnSpPr>
            <a:stCxn id="28" idx="3"/>
            <a:endCxn id="39" idx="1"/>
          </p:cNvCxnSpPr>
          <p:nvPr/>
        </p:nvCxnSpPr>
        <p:spPr>
          <a:xfrm>
            <a:off x="6890196" y="3194296"/>
            <a:ext cx="79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0"/>
          </p:cNvCxnSpPr>
          <p:nvPr/>
        </p:nvCxnSpPr>
        <p:spPr>
          <a:xfrm>
            <a:off x="8419026" y="2533045"/>
            <a:ext cx="1" cy="161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7" idx="3"/>
          </p:cNvCxnSpPr>
          <p:nvPr/>
        </p:nvCxnSpPr>
        <p:spPr>
          <a:xfrm flipH="1">
            <a:off x="6890196" y="2533045"/>
            <a:ext cx="1528830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549700" y="5447328"/>
            <a:ext cx="1890514" cy="4649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Augmented Reality  with object Virtually Placed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412588" y="3664185"/>
            <a:ext cx="6438" cy="32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419026" y="5221242"/>
            <a:ext cx="0" cy="22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19026" y="4408960"/>
            <a:ext cx="0" cy="22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973097" y="2245781"/>
            <a:ext cx="592158" cy="2801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465847" y="3692864"/>
            <a:ext cx="592158" cy="2801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	 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  <a:sym typeface="+mn-ea"/>
              </a:rPr>
              <a:t>Problem</a:t>
            </a:r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  <a:sym typeface="+mn-ea"/>
              </a:rPr>
              <a:t>statement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12848" y="2093976"/>
            <a:ext cx="7772400" cy="4298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Our Motivation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Lack of artistic quality in the customers to visualize the décor of their environment.</a:t>
            </a:r>
          </a:p>
          <a:p>
            <a:pPr algn="just"/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People end up wasting money and time in decorating their houses and later regret how it ends up.              </a:t>
            </a:r>
          </a:p>
          <a:p>
            <a:pPr algn="just"/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No platform for the users to have a “look &amp; Feel” before making the purchase.</a:t>
            </a:r>
          </a:p>
          <a:p>
            <a:pPr algn="just"/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People do not have idea what they are looking for when visit the stores and often end up buying the wrong object.</a:t>
            </a:r>
          </a:p>
          <a:p>
            <a:pPr marL="0" indent="0">
              <a:buNone/>
            </a:pPr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229600" cy="1143000"/>
          </a:xfrm>
        </p:spPr>
        <p:txBody>
          <a:bodyPr/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  <a:sym typeface="+mn-ea"/>
              </a:rPr>
              <a:t>Objectives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905000" y="1607484"/>
            <a:ext cx="8229600" cy="4678363"/>
          </a:xfrm>
        </p:spPr>
        <p:txBody>
          <a:bodyPr>
            <a:normAutofit/>
          </a:bodyPr>
          <a:lstStyle/>
          <a:p>
            <a:pPr algn="just"/>
            <a:r>
              <a:rPr lang="en-I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 that provides “artistic sense” to the users for interior decoration.</a:t>
            </a:r>
          </a:p>
          <a:p>
            <a:pPr marL="0" indent="0" algn="just">
              <a:buNone/>
            </a:pPr>
            <a:r>
              <a:rPr lang="en-I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 that allows the user to select different styles, templates and objects for decoration before the actual purchase. </a:t>
            </a:r>
          </a:p>
          <a:p>
            <a:pPr algn="just"/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 that provides “Look &amp; Feel” for the customers, so that they make the right decisions.</a:t>
            </a:r>
          </a:p>
          <a:p>
            <a:pPr algn="just"/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 that empowers the user when </a:t>
            </a:r>
            <a:r>
              <a:rPr lang="en-I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comes to home decoration.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8C3B862-1C6E-4949-B438-EF3BEE5E1C3E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Methodology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5DB8312-311A-4E65-A5BE-7AF2FDD4F6B7}"/>
              </a:ext>
            </a:extLst>
          </p:cNvPr>
          <p:cNvSpPr txBox="1">
            <a:spLocks/>
          </p:cNvSpPr>
          <p:nvPr/>
        </p:nvSpPr>
        <p:spPr>
          <a:xfrm>
            <a:off x="1981200" y="1447801"/>
            <a:ext cx="8229600" cy="4678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that uses the mobile camera to place a marker on the plane surface for placement of object.</a:t>
            </a:r>
          </a:p>
          <a:p>
            <a:pPr algn="just"/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the image and passes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through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marker detection algorithm. 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image processing techniques using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colour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 properties as the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the marker. User initially selects the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placed from the given database. 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superimposes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original image with the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coinciding with the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marker’s centre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both directions. 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overlaid on to the two dimensional image frame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camera.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appear as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actually placed in the real world. And finally the user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“Look &amp; Feel”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xmlns="" id="{98792F11-EEA6-4E5C-9A91-CBC32663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889739" y="41765"/>
            <a:ext cx="9251788" cy="91302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Connector 2"/>
          <p:cNvSpPr/>
          <p:nvPr/>
        </p:nvSpPr>
        <p:spPr>
          <a:xfrm>
            <a:off x="4925644" y="2395467"/>
            <a:ext cx="1957589" cy="200910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 Interior Design App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9130" y="2730321"/>
            <a:ext cx="1995129" cy="1390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571757" y="2676815"/>
            <a:ext cx="2115526" cy="1341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57005" y="3050677"/>
            <a:ext cx="240138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83233" y="3314695"/>
            <a:ext cx="260955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576582" y="3618966"/>
            <a:ext cx="2401385" cy="12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883233" y="3850642"/>
            <a:ext cx="2647096" cy="12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524259" y="4005330"/>
            <a:ext cx="2575775" cy="12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61799" y="2742900"/>
            <a:ext cx="216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Register/login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31650" y="3109423"/>
            <a:ext cx="236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Store/Selection of Model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2684" y="3696754"/>
            <a:ext cx="216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View profile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3" idx="1"/>
          </p:cNvCxnSpPr>
          <p:nvPr/>
        </p:nvCxnSpPr>
        <p:spPr>
          <a:xfrm flipH="1" flipV="1">
            <a:off x="5190186" y="1751527"/>
            <a:ext cx="22140" cy="938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368701" y="1747958"/>
            <a:ext cx="28086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56834" y="1738648"/>
            <a:ext cx="12879" cy="9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13655" y="1394743"/>
            <a:ext cx="1702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 request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5886049" y="1319738"/>
            <a:ext cx="5511" cy="1075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519707" y="1304596"/>
            <a:ext cx="4353060" cy="43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519707" y="1347759"/>
            <a:ext cx="0" cy="13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65550" y="1179300"/>
            <a:ext cx="97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image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5711" y="2933155"/>
            <a:ext cx="265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User selected 3D Objects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36972" y="3477955"/>
            <a:ext cx="273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Object Placed/Image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   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1200</TotalTime>
  <Words>932</Words>
  <Application>Microsoft Office PowerPoint</Application>
  <PresentationFormat>Widescreen</PresentationFormat>
  <Paragraphs>234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Yu Gothic UI Semilight</vt:lpstr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         AR Interior Design ”Realize Your Imagination in 3D”        </vt:lpstr>
      <vt:lpstr>  Outline</vt:lpstr>
      <vt:lpstr>Introduction   </vt:lpstr>
      <vt:lpstr> Working flow</vt:lpstr>
      <vt:lpstr>  Problem statement</vt:lpstr>
      <vt:lpstr>Objectives </vt:lpstr>
      <vt:lpstr>PowerPoint Presentation</vt:lpstr>
      <vt:lpstr>          Data Flow Diagram</vt:lpstr>
      <vt:lpstr>Functional Requirements</vt:lpstr>
      <vt:lpstr>Comparison Table</vt:lpstr>
      <vt:lpstr>Modern tools &amp;    Development Requirements</vt:lpstr>
      <vt:lpstr>Benefits </vt:lpstr>
      <vt:lpstr>Diagrams (Use Case Diagram) </vt:lpstr>
      <vt:lpstr>       Diagrams (Activity Diagram) </vt:lpstr>
      <vt:lpstr>       Application Icon</vt:lpstr>
      <vt:lpstr>       Splash Screen</vt:lpstr>
      <vt:lpstr>       Signup</vt:lpstr>
      <vt:lpstr>        Login </vt:lpstr>
      <vt:lpstr>      Reset password</vt:lpstr>
      <vt:lpstr>       Profile</vt:lpstr>
      <vt:lpstr>       Store </vt:lpstr>
      <vt:lpstr>       Help </vt:lpstr>
      <vt:lpstr>       Drawing Room</vt:lpstr>
      <vt:lpstr>Conclusion</vt:lpstr>
      <vt:lpstr> 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Aaqil Abbas</dc:creator>
  <cp:lastModifiedBy>waris Ali</cp:lastModifiedBy>
  <cp:revision>123</cp:revision>
  <dcterms:created xsi:type="dcterms:W3CDTF">2020-09-23T14:11:00Z</dcterms:created>
  <dcterms:modified xsi:type="dcterms:W3CDTF">2020-12-11T13:15:17Z</dcterms:modified>
</cp:coreProperties>
</file>