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Relationship Id="rId4" Type="http://purl.oclc.org/ooxml/officeDocument/relationships/customProperties" Target="docProps/custom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howSpecialPlsOnTitleSld="0" saveSubsetFonts="1" conformance="strict">
  <p:sldMasterIdLst>
    <p:sldMasterId id="2147483672" r:id="rId1"/>
  </p:sldMasterIdLst>
  <p:notesMasterIdLst>
    <p:notesMasterId r:id="rId15"/>
  </p:notesMasterIdLst>
  <p:sldIdLst>
    <p:sldId id="258" r:id="rId2"/>
    <p:sldId id="284" r:id="rId3"/>
    <p:sldId id="278" r:id="rId4"/>
    <p:sldId id="296" r:id="rId5"/>
    <p:sldId id="307" r:id="rId6"/>
    <p:sldId id="303" r:id="rId7"/>
    <p:sldId id="298" r:id="rId8"/>
    <p:sldId id="306" r:id="rId9"/>
    <p:sldId id="299" r:id="rId10"/>
    <p:sldId id="308" r:id="rId11"/>
    <p:sldId id="300" r:id="rId12"/>
    <p:sldId id="302" r:id="rId13"/>
    <p:sldId id="30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6.975%" autoAdjust="0"/>
    <p:restoredTop sz="94.444%" autoAdjust="0"/>
  </p:normalViewPr>
  <p:slideViewPr>
    <p:cSldViewPr>
      <p:cViewPr varScale="1">
        <p:scale>
          <a:sx n="89" d="100"/>
          <a:sy n="89" d="100"/>
        </p:scale>
        <p:origin x="121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notesMaster" Target="notesMasters/notesMaster1.xml"/><Relationship Id="rId10" Type="http://purl.oclc.org/ooxml/officeDocument/relationships/slide" Target="slides/slide9.xml"/><Relationship Id="rId19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13-Dec-20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9512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%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%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%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%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1.jpeg"/><Relationship Id="rId2" Type="http://purl.oclc.org/ooxml/officeDocument/relationships/notesSlide" Target="../notesSlides/notesSlide1.xml"/><Relationship Id="rId1" Type="http://purl.oclc.org/ooxml/officeDocument/relationships/slideLayout" Target="../slideLayouts/slideLayout2.xml"/><Relationship Id="rId4" Type="http://purl.oclc.org/ooxml/officeDocument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hyperlink" Target="https://www.islamweb.net/en/article/136133/how-to-perform-umrah" TargetMode="External"/><Relationship Id="rId2" Type="http://purl.oclc.org/ooxml/officeDocument/relationships/notesSlide" Target="../notesSlides/notesSlide9.xml"/><Relationship Id="rId1" Type="http://purl.oclc.org/ooxml/officeDocument/relationships/slideLayout" Target="../slideLayouts/slideLayout2.xml"/><Relationship Id="rId4" Type="http://purl.oclc.org/ooxml/officeDocument/relationships/hyperlink" Target="https://medium.com/@yasir_39972/problems-faced-by-people-when-they-are-going-to-perform-hajj-and-umrah-6c1fc43d966f" TargetMode="Externa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3.jpe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1.jpeg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4.jpeg"/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8" y="1905000"/>
            <a:ext cx="8458200" cy="210909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="http://schemas.openxmlformats.org/presentationml/2006/main" xmlns:r="http://schemas.openxmlformats.org/officeDocument/2006/relationships" xmlns:a="http://schemas.openxmlformats.org/drawingml/2006/main">
      <p:transition/>
    </mc:Fallback>
  </mc:AlternateContent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we'll use incremental method which allows us to modify or add-up modules or functionalities as per demand/requirement.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phases: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2467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%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850" y="334963"/>
            <a:ext cx="8229600" cy="765176"/>
          </a:xfrm>
        </p:spPr>
        <p:txBody>
          <a:bodyPr>
            <a:noAutofit/>
          </a:bodyPr>
          <a:lstStyle/>
          <a:p>
            <a:r>
              <a:rPr lang="en-US" dirty="0"/>
              <a:t>Modern Tools and Technologies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679949"/>
          </a:xfrm>
        </p:spPr>
        <p:txBody>
          <a:bodyPr>
            <a:normAutofit fontScale="77.5%" lnSpcReduction="20%"/>
          </a:bodyPr>
          <a:lstStyle/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3D Engine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Illustrators(UIUX)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 Painters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text speech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%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Benefits 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7.5%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will learn the method of Umrah as if they are actually doing it.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easy for the people to learn all the steps of Umrah without going to tuition center and attend the classes.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is less time-consumption for people to learn and this issue resolve by this system as it performs Analytic process quickly.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%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</p:spPr>
        <p:txBody>
          <a:bodyPr>
            <a:normAutofit fontScale="90%"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/>
            </a:r>
            <a:b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sz="4900" dirty="0">
                <a:sym typeface="+mn-ea"/>
              </a:rPr>
              <a:t>References</a:t>
            </a:r>
            <a:r>
              <a:rPr lang="en-US" sz="4900" dirty="0"/>
              <a:t/>
            </a:r>
            <a:br>
              <a:rPr lang="en-US" sz="4900" dirty="0"/>
            </a:br>
            <a:endParaRPr lang="en-US" sz="49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xmlns:p="http://schemas.openxmlformats.org/presentationml/2006/main" xmlns:r="http://schemas.openxmlformats.org/officeDocument/2006/relationships" xmlns:a="http://schemas.openxmlformats.org/drawingml/2006/main" val="tx"/>
                    </a:ext>
                  </a:extLst>
                </a:hlinkClick>
              </a:rPr>
              <a:t>https://www.islamweb.net/en/article/136133/how-to-perform-umrah</a:t>
            </a:r>
            <a:endParaRPr lang="en-US" sz="2400" u="sng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xmlns:p="http://schemas.openxmlformats.org/presentationml/2006/main" xmlns:r="http://schemas.openxmlformats.org/officeDocument/2006/relationships" xmlns:a="http://schemas.openxmlformats.org/drawingml/2006/main" val="tx"/>
                    </a:ext>
                  </a:extLst>
                </a:hlinkClick>
              </a:rPr>
              <a:t>https://medium.com/@yasir_39972/problems-faced-by-people-when-they-are-going-to-perform-hajj-and-umrah-6c1fc43d966f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https://www.takemetoumrah.com/benefits-of-umrah/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14400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Learn Umrah With VR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050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Shehzad Rizwan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Ahsan Shafiq Khan (FA17-BCS-034)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Jameel Ahmed (FA17-BCS-012)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Attock Campus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Working flow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Modern tools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Benefits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%"/>
                  </a:schemeClr>
                </a:solidFill>
              </a:rPr>
              <a:t>_______________________________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%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/>
              <a:t>  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1000" y="1049020"/>
            <a:ext cx="8305800" cy="5181600"/>
          </a:xfrm>
        </p:spPr>
        <p:txBody>
          <a:bodyPr>
            <a:normAutofit fontScale="97.5%"/>
          </a:bodyPr>
          <a:lstStyle/>
          <a:p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and computer Technology (ICT) incorporate almost all aspects of life, including education and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method of learning about Hajj and </a:t>
            </a:r>
            <a:r>
              <a:rPr lang="en-I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Umrah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rituals are from different academies, </a:t>
            </a:r>
            <a:r>
              <a:rPr lang="en-I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text books and from different virtual apps which shows only the steps that poses difficulties for users in learning. </a:t>
            </a:r>
          </a:p>
          <a:p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problems, 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the use of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reality(VR) 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aid in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about all the rituals.</a:t>
            </a:r>
          </a:p>
          <a:p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learning can help Users use both text media and 3D models, thus helping them gain a better understanding in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Hajj and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Umrah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process.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V</a:t>
            </a: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insert virtual 3D imaging into the real world.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8480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%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dirty="0"/>
              <a:t>Working flow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585E0E40-1722-4975-8CCF-9F01D6A9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0438"/>
            <a:ext cx="8153400" cy="56689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577DC682-AF29-46E5-B785-AB70299CDF4C}"/>
              </a:ext>
            </a:extLst>
          </p:cNvPr>
          <p:cNvSpPr/>
          <p:nvPr/>
        </p:nvSpPr>
        <p:spPr>
          <a:xfrm>
            <a:off x="2667000" y="914400"/>
            <a:ext cx="1021081" cy="417463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3697A0A5-6B1D-4F51-AADC-B15B1D7A6A5B}"/>
              </a:ext>
            </a:extLst>
          </p:cNvPr>
          <p:cNvSpPr/>
          <p:nvPr/>
        </p:nvSpPr>
        <p:spPr>
          <a:xfrm>
            <a:off x="2383794" y="1600200"/>
            <a:ext cx="1578606" cy="514722"/>
          </a:xfrm>
          <a:prstGeom prst="diamond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8315E208-CA28-4D3C-9CDA-8F5ED505CC69}"/>
              </a:ext>
            </a:extLst>
          </p:cNvPr>
          <p:cNvSpPr/>
          <p:nvPr/>
        </p:nvSpPr>
        <p:spPr>
          <a:xfrm>
            <a:off x="1041411" y="3657600"/>
            <a:ext cx="1244589" cy="457200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E35A0E23-9163-4F92-8FAE-93C2749DBC29}"/>
              </a:ext>
            </a:extLst>
          </p:cNvPr>
          <p:cNvSpPr/>
          <p:nvPr/>
        </p:nvSpPr>
        <p:spPr>
          <a:xfrm>
            <a:off x="2590800" y="3352801"/>
            <a:ext cx="1219200" cy="288924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Ihram step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31A0AB76-96A3-4098-8740-39337DC92E75}"/>
              </a:ext>
            </a:extLst>
          </p:cNvPr>
          <p:cNvSpPr/>
          <p:nvPr/>
        </p:nvSpPr>
        <p:spPr>
          <a:xfrm>
            <a:off x="2590800" y="3886200"/>
            <a:ext cx="1219200" cy="288924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Tawaf step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37371ADE-970C-4D36-841F-80E19A988F93}"/>
              </a:ext>
            </a:extLst>
          </p:cNvPr>
          <p:cNvSpPr/>
          <p:nvPr/>
        </p:nvSpPr>
        <p:spPr>
          <a:xfrm>
            <a:off x="2590800" y="4419600"/>
            <a:ext cx="1219200" cy="27643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Sahi step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9E4AD14C-9F24-4DEF-88E0-DD1AB923AF04}"/>
              </a:ext>
            </a:extLst>
          </p:cNvPr>
          <p:cNvSpPr/>
          <p:nvPr/>
        </p:nvSpPr>
        <p:spPr>
          <a:xfrm>
            <a:off x="2590800" y="4953000"/>
            <a:ext cx="1219200" cy="288925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Tinting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741CEA35-E63B-4B05-B19E-03859888387E}"/>
              </a:ext>
            </a:extLst>
          </p:cNvPr>
          <p:cNvSpPr/>
          <p:nvPr/>
        </p:nvSpPr>
        <p:spPr>
          <a:xfrm>
            <a:off x="2590800" y="5410200"/>
            <a:ext cx="1219200" cy="295332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C37F30C1-DC1B-4EB6-9426-748CE33CF51E}"/>
              </a:ext>
            </a:extLst>
          </p:cNvPr>
          <p:cNvSpPr/>
          <p:nvPr/>
        </p:nvSpPr>
        <p:spPr>
          <a:xfrm>
            <a:off x="2514600" y="6218238"/>
            <a:ext cx="1022032" cy="348701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53EA037F-5364-49B5-81F1-E3702F03225F}"/>
              </a:ext>
            </a:extLst>
          </p:cNvPr>
          <p:cNvSpPr/>
          <p:nvPr/>
        </p:nvSpPr>
        <p:spPr>
          <a:xfrm flipH="1">
            <a:off x="3154680" y="1331863"/>
            <a:ext cx="45719" cy="241522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9AF3C773-7879-4EFB-8E42-93A64D07B370}"/>
              </a:ext>
            </a:extLst>
          </p:cNvPr>
          <p:cNvSpPr/>
          <p:nvPr/>
        </p:nvSpPr>
        <p:spPr>
          <a:xfrm flipH="1">
            <a:off x="3124199" y="2133600"/>
            <a:ext cx="45719" cy="276435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1C858606-4FDD-4943-AA72-13089452E458}"/>
              </a:ext>
            </a:extLst>
          </p:cNvPr>
          <p:cNvSpPr/>
          <p:nvPr/>
        </p:nvSpPr>
        <p:spPr>
          <a:xfrm>
            <a:off x="1066800" y="2362200"/>
            <a:ext cx="4343364" cy="58746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3652A9C7-A7B6-41FC-983C-EB42E5CB23AF}"/>
              </a:ext>
            </a:extLst>
          </p:cNvPr>
          <p:cNvSpPr/>
          <p:nvPr/>
        </p:nvSpPr>
        <p:spPr>
          <a:xfrm>
            <a:off x="4114800" y="2684453"/>
            <a:ext cx="1219200" cy="462979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steps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D799091F-15AF-4DF2-928B-8F990F54DDB1}"/>
              </a:ext>
            </a:extLst>
          </p:cNvPr>
          <p:cNvSpPr/>
          <p:nvPr/>
        </p:nvSpPr>
        <p:spPr>
          <a:xfrm>
            <a:off x="2590800" y="2697161"/>
            <a:ext cx="1219200" cy="427039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process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C58CA116-C3CD-4321-AF70-078A3FF8986A}"/>
              </a:ext>
            </a:extLst>
          </p:cNvPr>
          <p:cNvSpPr/>
          <p:nvPr/>
        </p:nvSpPr>
        <p:spPr>
          <a:xfrm>
            <a:off x="1041412" y="2684673"/>
            <a:ext cx="1244588" cy="439526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1D4B1C5E-9FE8-4537-A9C1-F993DDB54B19}"/>
              </a:ext>
            </a:extLst>
          </p:cNvPr>
          <p:cNvSpPr/>
          <p:nvPr/>
        </p:nvSpPr>
        <p:spPr>
          <a:xfrm>
            <a:off x="4114800" y="3457028"/>
            <a:ext cx="4038600" cy="45719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A7B3E756-5A82-4CEA-B9EC-874A79EBE72D}"/>
              </a:ext>
            </a:extLst>
          </p:cNvPr>
          <p:cNvSpPr/>
          <p:nvPr/>
        </p:nvSpPr>
        <p:spPr>
          <a:xfrm flipH="1">
            <a:off x="4648200" y="3091360"/>
            <a:ext cx="45719" cy="337640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A5A380D3-14E0-424A-A8DC-70E5F3A19055}"/>
              </a:ext>
            </a:extLst>
          </p:cNvPr>
          <p:cNvSpPr/>
          <p:nvPr/>
        </p:nvSpPr>
        <p:spPr>
          <a:xfrm>
            <a:off x="4114800" y="3960777"/>
            <a:ext cx="914400" cy="39838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Ihram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3EEC4879-DB5F-494E-BB63-FDBBA7E2FE0A}"/>
              </a:ext>
            </a:extLst>
          </p:cNvPr>
          <p:cNvSpPr/>
          <p:nvPr/>
        </p:nvSpPr>
        <p:spPr>
          <a:xfrm>
            <a:off x="5181600" y="3960777"/>
            <a:ext cx="914400" cy="39838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Tawaf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9B99C60D-951B-414D-B462-F55CA3A634E8}"/>
              </a:ext>
            </a:extLst>
          </p:cNvPr>
          <p:cNvSpPr/>
          <p:nvPr/>
        </p:nvSpPr>
        <p:spPr>
          <a:xfrm>
            <a:off x="7315200" y="3962400"/>
            <a:ext cx="914400" cy="39838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Tinting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4739E1B6-4ADD-4402-ABE6-573AC776961C}"/>
              </a:ext>
            </a:extLst>
          </p:cNvPr>
          <p:cNvSpPr/>
          <p:nvPr/>
        </p:nvSpPr>
        <p:spPr>
          <a:xfrm>
            <a:off x="6248400" y="3962400"/>
            <a:ext cx="914400" cy="398383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Sahi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F6277ABE-FE92-47CA-A643-37B5C7459858}"/>
              </a:ext>
            </a:extLst>
          </p:cNvPr>
          <p:cNvSpPr/>
          <p:nvPr/>
        </p:nvSpPr>
        <p:spPr>
          <a:xfrm flipH="1">
            <a:off x="4526280" y="3505200"/>
            <a:ext cx="45719" cy="337640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528AFFBD-FA68-44E2-B51F-2369C0699467}"/>
              </a:ext>
            </a:extLst>
          </p:cNvPr>
          <p:cNvSpPr/>
          <p:nvPr/>
        </p:nvSpPr>
        <p:spPr>
          <a:xfrm flipH="1">
            <a:off x="5480061" y="3518946"/>
            <a:ext cx="45719" cy="337640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6358BEE7-9D1C-48F7-A7C3-F0798B76E1FB}"/>
              </a:ext>
            </a:extLst>
          </p:cNvPr>
          <p:cNvSpPr/>
          <p:nvPr/>
        </p:nvSpPr>
        <p:spPr>
          <a:xfrm flipH="1">
            <a:off x="6657975" y="3529701"/>
            <a:ext cx="45719" cy="337640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F55BC70B-100A-477A-9C3B-E167F3896B57}"/>
              </a:ext>
            </a:extLst>
          </p:cNvPr>
          <p:cNvSpPr/>
          <p:nvPr/>
        </p:nvSpPr>
        <p:spPr>
          <a:xfrm flipH="1">
            <a:off x="7672387" y="3548560"/>
            <a:ext cx="45719" cy="337640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21AD76F4-D48D-4FDD-97BA-152C7C64F486}"/>
              </a:ext>
            </a:extLst>
          </p:cNvPr>
          <p:cNvSpPr/>
          <p:nvPr/>
        </p:nvSpPr>
        <p:spPr>
          <a:xfrm flipH="1">
            <a:off x="1622418" y="3129355"/>
            <a:ext cx="45719" cy="457199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BAA3336B-79C6-491B-800B-080A5B222BDF}"/>
              </a:ext>
            </a:extLst>
          </p:cNvPr>
          <p:cNvSpPr/>
          <p:nvPr/>
        </p:nvSpPr>
        <p:spPr>
          <a:xfrm flipH="1">
            <a:off x="1654179" y="2362200"/>
            <a:ext cx="45719" cy="276435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555AEA80-3E6E-4664-A456-379643B84BD9}"/>
              </a:ext>
            </a:extLst>
          </p:cNvPr>
          <p:cNvSpPr/>
          <p:nvPr/>
        </p:nvSpPr>
        <p:spPr>
          <a:xfrm flipH="1">
            <a:off x="3248663" y="2390565"/>
            <a:ext cx="45719" cy="276435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Down 60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40A96BE4-7582-41B1-8C55-8012ECFB799B}"/>
              </a:ext>
            </a:extLst>
          </p:cNvPr>
          <p:cNvSpPr/>
          <p:nvPr/>
        </p:nvSpPr>
        <p:spPr>
          <a:xfrm>
            <a:off x="4602480" y="2438400"/>
            <a:ext cx="45719" cy="218026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50ACBCA9-2611-4DFD-834C-5EFF7582A214}"/>
              </a:ext>
            </a:extLst>
          </p:cNvPr>
          <p:cNvSpPr/>
          <p:nvPr/>
        </p:nvSpPr>
        <p:spPr>
          <a:xfrm flipH="1">
            <a:off x="3200400" y="3152565"/>
            <a:ext cx="45719" cy="184357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65BCF66F-E5F6-4205-B661-0870504DC1F1}"/>
              </a:ext>
            </a:extLst>
          </p:cNvPr>
          <p:cNvSpPr/>
          <p:nvPr/>
        </p:nvSpPr>
        <p:spPr>
          <a:xfrm flipH="1">
            <a:off x="3230881" y="3657600"/>
            <a:ext cx="45719" cy="184357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Down 66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E627D835-52FC-4939-BF60-A08C9FF316AB}"/>
              </a:ext>
            </a:extLst>
          </p:cNvPr>
          <p:cNvSpPr/>
          <p:nvPr/>
        </p:nvSpPr>
        <p:spPr>
          <a:xfrm flipH="1">
            <a:off x="3200400" y="4191000"/>
            <a:ext cx="45719" cy="184357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Down 72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443F4FCA-DFCC-4B76-A205-DE73E1D911FC}"/>
              </a:ext>
            </a:extLst>
          </p:cNvPr>
          <p:cNvSpPr/>
          <p:nvPr/>
        </p:nvSpPr>
        <p:spPr>
          <a:xfrm flipH="1">
            <a:off x="3200400" y="4724400"/>
            <a:ext cx="45719" cy="184357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Down 78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28F3E3B5-EF88-43DD-9FBE-A90F279EE33F}"/>
              </a:ext>
            </a:extLst>
          </p:cNvPr>
          <p:cNvSpPr/>
          <p:nvPr/>
        </p:nvSpPr>
        <p:spPr>
          <a:xfrm flipH="1">
            <a:off x="3154681" y="5181600"/>
            <a:ext cx="45719" cy="184357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C0BE73D5-E96B-4E03-AA22-2FF6E2284C58}"/>
              </a:ext>
            </a:extLst>
          </p:cNvPr>
          <p:cNvSpPr/>
          <p:nvPr/>
        </p:nvSpPr>
        <p:spPr>
          <a:xfrm flipV="1">
            <a:off x="838236" y="5964172"/>
            <a:ext cx="5364444" cy="45719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Down 87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3695A9DD-098E-4269-B1FB-3B7CB9B576C7}"/>
              </a:ext>
            </a:extLst>
          </p:cNvPr>
          <p:cNvSpPr/>
          <p:nvPr/>
        </p:nvSpPr>
        <p:spPr>
          <a:xfrm flipH="1">
            <a:off x="3154681" y="5715000"/>
            <a:ext cx="45719" cy="184357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Down 89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D1466E1F-E149-42E9-ACB1-85E03583D2F3}"/>
              </a:ext>
            </a:extLst>
          </p:cNvPr>
          <p:cNvSpPr/>
          <p:nvPr/>
        </p:nvSpPr>
        <p:spPr>
          <a:xfrm flipH="1">
            <a:off x="2971800" y="5987843"/>
            <a:ext cx="45719" cy="184357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Down 91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20501361-E109-4B28-85C7-AFC57AD78214}"/>
              </a:ext>
            </a:extLst>
          </p:cNvPr>
          <p:cNvSpPr/>
          <p:nvPr/>
        </p:nvSpPr>
        <p:spPr>
          <a:xfrm flipH="1">
            <a:off x="1600199" y="4191001"/>
            <a:ext cx="45720" cy="1668958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684FFF0D-3BF3-4937-BC33-3455CF607582}"/>
              </a:ext>
            </a:extLst>
          </p:cNvPr>
          <p:cNvSpPr/>
          <p:nvPr/>
        </p:nvSpPr>
        <p:spPr>
          <a:xfrm>
            <a:off x="4114800" y="4983481"/>
            <a:ext cx="4038600" cy="45719"/>
          </a:xfrm>
          <a:prstGeom prst="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Down 95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A2089155-43B6-4228-800B-DD0600A6D7BD}"/>
              </a:ext>
            </a:extLst>
          </p:cNvPr>
          <p:cNvSpPr/>
          <p:nvPr/>
        </p:nvSpPr>
        <p:spPr>
          <a:xfrm flipH="1">
            <a:off x="4549136" y="4388995"/>
            <a:ext cx="45721" cy="477555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Down 97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F4B13A36-EF6D-4FD8-AF75-51486BFE59DE}"/>
              </a:ext>
            </a:extLst>
          </p:cNvPr>
          <p:cNvSpPr/>
          <p:nvPr/>
        </p:nvSpPr>
        <p:spPr>
          <a:xfrm flipH="1">
            <a:off x="5593078" y="4343400"/>
            <a:ext cx="45722" cy="473790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Down 99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FB4AF7F4-3BDC-4666-8E7D-E3F8D51215B7}"/>
              </a:ext>
            </a:extLst>
          </p:cNvPr>
          <p:cNvSpPr/>
          <p:nvPr/>
        </p:nvSpPr>
        <p:spPr>
          <a:xfrm flipH="1">
            <a:off x="6659880" y="4343400"/>
            <a:ext cx="45719" cy="466370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Down 101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EA39D5D4-1998-4F9F-871D-2CCFD1C349F8}"/>
              </a:ext>
            </a:extLst>
          </p:cNvPr>
          <p:cNvSpPr/>
          <p:nvPr/>
        </p:nvSpPr>
        <p:spPr>
          <a:xfrm flipH="1">
            <a:off x="7726680" y="4343399"/>
            <a:ext cx="45719" cy="466369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Down 103">
            <a:extLst>
              <a:ext uri="{FF2B5EF4-FFF2-40B4-BE49-F238E27FC236}">
                <a16:creationId xmlns="" xmlns:a16="http://schemas.microsoft.com/office/drawing/2014/main" xmlns:p="http://schemas.openxmlformats.org/presentationml/2006/main" xmlns:r="http://schemas.openxmlformats.org/officeDocument/2006/relationships" xmlns:a="http://schemas.openxmlformats.org/drawingml/2006/main" id="{6D894327-7FC8-4886-8F42-69A6EB12887B}"/>
              </a:ext>
            </a:extLst>
          </p:cNvPr>
          <p:cNvSpPr/>
          <p:nvPr/>
        </p:nvSpPr>
        <p:spPr>
          <a:xfrm>
            <a:off x="5433022" y="5036656"/>
            <a:ext cx="45719" cy="788537"/>
          </a:xfrm>
          <a:prstGeom prst="down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%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Problem statement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2989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Although there are some applications displaying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descriptions about the sacred places of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but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no proper application which provide learners proper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virtual reality.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old people face troubles while going to academies for learning Umrah process and face difficulties to get reaching in academies.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Time consuming ,need a lot of time to go and attend the classes.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Inability to keep attention during the classes.</a:t>
            </a:r>
          </a:p>
          <a:p>
            <a:pPr marL="0" indent="0">
              <a:buNone/>
            </a:pPr>
            <a:endParaRPr lang="en-US" sz="2500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300" dirty="0"/>
          </a:p>
          <a:p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we are providing a single platform which allows learners to understand complete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using virtual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 along with voice and descriptions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9874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%"/>
            </a:schemeClr>
          </a:solidFill>
          <a:ln>
            <a:solidFill>
              <a:schemeClr val="tx2">
                <a:lumMod val="75%"/>
              </a:schemeClr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%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Objectives and Goals 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 for this app are:</a:t>
            </a:r>
          </a:p>
          <a:p>
            <a:pPr marL="0" lv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all the steps of Umrah.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Umrah in a right manner.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kalima’s that will be recited during the performing Umrah in haram sharif.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the difficulties of old agers they face to reach tuition center to attend the classes and learn the Umrah steps.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/>
  <TotalTime>5441</TotalTime>
  <Words>500</Words>
  <Application>Microsoft Office PowerPoint</Application>
  <PresentationFormat>On-screen Show (4:3)</PresentationFormat>
  <Paragraphs>134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Learn Umrah With VR</vt:lpstr>
      <vt:lpstr>Outline</vt:lpstr>
      <vt:lpstr>Introduction   </vt:lpstr>
      <vt:lpstr>Continued…</vt:lpstr>
      <vt:lpstr>Working flow</vt:lpstr>
      <vt:lpstr>Problem statement</vt:lpstr>
      <vt:lpstr>Proposed Solution</vt:lpstr>
      <vt:lpstr>Objectives and Goals </vt:lpstr>
      <vt:lpstr>Methodology</vt:lpstr>
      <vt:lpstr>Modern Tools and Technologies</vt:lpstr>
      <vt:lpstr>Benefits </vt:lpstr>
      <vt:lpstr> 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rizwan</cp:lastModifiedBy>
  <cp:revision>349</cp:revision>
  <dcterms:created xsi:type="dcterms:W3CDTF">2014-09-12T06:08:00Z</dcterms:created>
  <dcterms:modified xsi:type="dcterms:W3CDTF">2020-12-13T09:06:34Z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KSOProductBuildVer">
    <vt:lpwstr>1033-10.2.0.7635</vt:lpwstr>
  </property>
</Properties>
</file>