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58" r:id="rId3"/>
    <p:sldId id="261" r:id="rId4"/>
    <p:sldId id="259" r:id="rId5"/>
    <p:sldId id="283" r:id="rId6"/>
    <p:sldId id="284" r:id="rId7"/>
    <p:sldId id="260" r:id="rId8"/>
    <p:sldId id="262" r:id="rId9"/>
    <p:sldId id="263" r:id="rId10"/>
    <p:sldId id="282" r:id="rId11"/>
    <p:sldId id="265" r:id="rId12"/>
    <p:sldId id="286" r:id="rId13"/>
    <p:sldId id="271" r:id="rId14"/>
    <p:sldId id="277" r:id="rId15"/>
    <p:sldId id="278" r:id="rId16"/>
    <p:sldId id="279" r:id="rId17"/>
    <p:sldId id="272" r:id="rId18"/>
    <p:sldId id="281" r:id="rId19"/>
    <p:sldId id="266" r:id="rId20"/>
    <p:sldId id="280" r:id="rId21"/>
    <p:sldId id="289" r:id="rId22"/>
    <p:sldId id="290" r:id="rId23"/>
    <p:sldId id="291" r:id="rId24"/>
    <p:sldId id="292" r:id="rId25"/>
    <p:sldId id="269" r:id="rId26"/>
    <p:sldId id="270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 autoAdjust="0"/>
  </p:normalViewPr>
  <p:slideViewPr>
    <p:cSldViewPr snapToGrid="0">
      <p:cViewPr varScale="1">
        <p:scale>
          <a:sx n="73" d="100"/>
          <a:sy n="73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2260A-3FBD-4D52-889E-F6FB8074C68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55A43-E3AD-483E-815E-723E2361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8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55A43-E3AD-483E-815E-723E236177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6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55A43-E3AD-483E-815E-723E236177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2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4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12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89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53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9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5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7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C728-8D44-44C1-8726-9B18758D5AE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9F359-0BA9-4878-931F-1DA56BDA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uzz.com/mobileApps" TargetMode="External"/><Relationship Id="rId2" Type="http://schemas.openxmlformats.org/officeDocument/2006/relationships/hyperlink" Target="https://pfunerdesig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ciconnellinteriors.com/online-desig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smillah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2365394"/>
            <a:ext cx="9182099" cy="22896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829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8645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an estimated bill for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demanded services before placing an order.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chatting facility by Chatbot.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the customer needs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sample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will be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 through artificial intelligence.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real look and feel to the customer ,customization option through image processing.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2874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requirements of customers will be fulfilled in the field of interior designing through Artificial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Intelligence, Machine Learning and Image Processing.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of this Android Application is: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0" y="3071741"/>
            <a:ext cx="893517" cy="82825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466522" y="2443067"/>
            <a:ext cx="1348116" cy="77152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-Up Arrow 9"/>
          <p:cNvSpPr/>
          <p:nvPr/>
        </p:nvSpPr>
        <p:spPr>
          <a:xfrm rot="8356069">
            <a:off x="901206" y="3115529"/>
            <a:ext cx="791787" cy="828522"/>
          </a:xfrm>
          <a:prstGeom prst="leftUpArrow">
            <a:avLst>
              <a:gd name="adj1" fmla="val 15200"/>
              <a:gd name="adj2" fmla="val 25000"/>
              <a:gd name="adj3" fmla="val 2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1246570" y="3959173"/>
            <a:ext cx="1214437" cy="77152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61007" y="4193789"/>
            <a:ext cx="603399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3072720" y="4000908"/>
            <a:ext cx="1458375" cy="77152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recognition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814638" y="2635948"/>
            <a:ext cx="592695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3389455" y="2387082"/>
            <a:ext cx="1214437" cy="771525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/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613322" y="2617686"/>
            <a:ext cx="507282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/>
          <p:cNvSpPr/>
          <p:nvPr/>
        </p:nvSpPr>
        <p:spPr>
          <a:xfrm>
            <a:off x="5127944" y="2465823"/>
            <a:ext cx="1398013" cy="77152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interface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43539" y="4195744"/>
            <a:ext cx="444235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4987774" y="3616038"/>
            <a:ext cx="1470046" cy="1482848"/>
          </a:xfrm>
          <a:prstGeom prst="flowChartDecisi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exist?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5370403" y="5283358"/>
            <a:ext cx="717459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447407" y="4164581"/>
            <a:ext cx="565723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87638" y="38520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96798" y="518326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endParaRPr lang="en-US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3194688" y="5812063"/>
            <a:ext cx="1214437" cy="77152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register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153222" y="5834969"/>
            <a:ext cx="1314566" cy="77152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not found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8752928" y="3915821"/>
            <a:ext cx="1413763" cy="77152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7021380" y="3976093"/>
            <a:ext cx="1334698" cy="77152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 interface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0800000">
            <a:off x="4435763" y="5964729"/>
            <a:ext cx="717459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8356078" y="4152054"/>
            <a:ext cx="379596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3293107" y="5146962"/>
            <a:ext cx="944439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/>
          <p:cNvSpPr/>
          <p:nvPr/>
        </p:nvSpPr>
        <p:spPr>
          <a:xfrm>
            <a:off x="6115324" y="2009573"/>
            <a:ext cx="535353" cy="455144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10275912" y="3231601"/>
            <a:ext cx="1061280" cy="77152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Teams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6911644" y="2500627"/>
            <a:ext cx="1214437" cy="77152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Coloring scheme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lowchart: Alternate Process 35"/>
          <p:cNvSpPr/>
          <p:nvPr/>
        </p:nvSpPr>
        <p:spPr>
          <a:xfrm>
            <a:off x="6650677" y="1848615"/>
            <a:ext cx="1063342" cy="53748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8" name="Right Arrow 37"/>
          <p:cNvSpPr/>
          <p:nvPr/>
        </p:nvSpPr>
        <p:spPr>
          <a:xfrm>
            <a:off x="7742979" y="1924475"/>
            <a:ext cx="251981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Alternate Process 38"/>
          <p:cNvSpPr/>
          <p:nvPr/>
        </p:nvSpPr>
        <p:spPr>
          <a:xfrm>
            <a:off x="8009840" y="1514475"/>
            <a:ext cx="1338334" cy="95831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Subdivided categories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9629114" y="1661502"/>
            <a:ext cx="960721" cy="83581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 can buy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9326324" y="1924475"/>
            <a:ext cx="295450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10609279" y="1941037"/>
            <a:ext cx="251973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Alternate Process 42"/>
          <p:cNvSpPr/>
          <p:nvPr/>
        </p:nvSpPr>
        <p:spPr>
          <a:xfrm>
            <a:off x="10851207" y="1678322"/>
            <a:ext cx="1241661" cy="83581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 positioning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6558608" y="2653266"/>
            <a:ext cx="343323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8122842" y="2637646"/>
            <a:ext cx="343323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Bent-Up Arrow 46"/>
          <p:cNvSpPr/>
          <p:nvPr/>
        </p:nvSpPr>
        <p:spPr>
          <a:xfrm rot="5400000">
            <a:off x="8050853" y="1528980"/>
            <a:ext cx="456469" cy="3913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5400000">
            <a:off x="10506914" y="4168975"/>
            <a:ext cx="717459" cy="3857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Alternate Process 48"/>
          <p:cNvSpPr/>
          <p:nvPr/>
        </p:nvSpPr>
        <p:spPr>
          <a:xfrm>
            <a:off x="10335003" y="4774651"/>
            <a:ext cx="1061280" cy="77152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Bent Arrow 49"/>
          <p:cNvSpPr/>
          <p:nvPr/>
        </p:nvSpPr>
        <p:spPr>
          <a:xfrm>
            <a:off x="5860570" y="1322578"/>
            <a:ext cx="362597" cy="1150214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lowchart: Alternate Process 50"/>
          <p:cNvSpPr/>
          <p:nvPr/>
        </p:nvSpPr>
        <p:spPr>
          <a:xfrm>
            <a:off x="6251641" y="1093401"/>
            <a:ext cx="822955" cy="537482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ight Arrow 52"/>
          <p:cNvSpPr/>
          <p:nvPr/>
        </p:nvSpPr>
        <p:spPr>
          <a:xfrm rot="16200000">
            <a:off x="4893305" y="1718545"/>
            <a:ext cx="1318389" cy="17616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Alternate Process 53"/>
          <p:cNvSpPr/>
          <p:nvPr/>
        </p:nvSpPr>
        <p:spPr>
          <a:xfrm>
            <a:off x="4786313" y="523218"/>
            <a:ext cx="1447429" cy="597317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bill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8483995" y="2542039"/>
            <a:ext cx="1601000" cy="77152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 smtClean="0"/>
          </a:p>
          <a:p>
            <a:pPr lvl="0"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 through artificial intelligence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4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24623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events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30" y="2364921"/>
            <a:ext cx="7429500" cy="370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teams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91" y="2584882"/>
            <a:ext cx="7682381" cy="36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4513"/>
            <a:ext cx="8596668" cy="4226849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 rating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41" y="2460715"/>
            <a:ext cx="7903061" cy="37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4513"/>
            <a:ext cx="8596668" cy="4226849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Coloring Scheme (image display)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95" y="2549026"/>
            <a:ext cx="5027180" cy="34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Features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recognition for team’s security.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update and cancel their order in specific time.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Subdivided services (furniture, floors, wall’s color, curtains and catering etc.)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Team’s feedback and rating.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Chatting through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themes that will display through AI.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image processing.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Tools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43606"/>
              </p:ext>
            </p:extLst>
          </p:nvPr>
        </p:nvGraphicFramePr>
        <p:xfrm>
          <a:off x="1496025" y="2499424"/>
          <a:ext cx="8127999" cy="251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Rationale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3.7.6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 Intelligence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7.1.0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 studio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Programming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 word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 Power Point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1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90" y="1046301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958" y="-96699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Interior Designing Application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2045367"/>
            <a:ext cx="8763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u="sng" dirty="0">
                <a:latin typeface="Times New Roman" pitchFamily="18" charset="0"/>
                <a:cs typeface="Times New Roman" pitchFamily="18" charset="0"/>
              </a:rPr>
            </a:br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Supervised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Yasir Ali Shah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Ammara Sajjad (FA17-BSCS-071)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Syeda Masooma Zehra (FA17-BSCS-078)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Presented on 7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December 2020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Department of Computer Science 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COMSATS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Islamabad, Attock Campus</a:t>
            </a:r>
          </a:p>
        </p:txBody>
      </p:sp>
    </p:spTree>
    <p:extLst>
      <p:ext uri="{BB962C8B-B14F-4D97-AF65-F5344CB8AC3E}">
        <p14:creationId xmlns:p14="http://schemas.microsoft.com/office/powerpoint/2010/main" val="34456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95730"/>
            <a:ext cx="8946541" cy="46658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will give following benefits: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ffers lots of services to save time.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ample pictures (through AI).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ifferent categories of events.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teams (Ratings).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Chatting Facility.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Environment (through image processing).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4320"/>
            <a:ext cx="8596668" cy="77070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</a:t>
            </a:r>
            <a:r>
              <a:rPr lang="en-US" sz="4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Splash Activity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43" y="1162594"/>
            <a:ext cx="8596668" cy="526433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activities in implementation work.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activity contain splash that is the main icon when application starts.</a:t>
            </a:r>
          </a:p>
          <a:p>
            <a:pPr marL="0" indent="0" algn="ctr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2" y="2116182"/>
            <a:ext cx="3010829" cy="45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0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6572"/>
            <a:ext cx="8596668" cy="78377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Screen: Login As Activity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0344"/>
            <a:ext cx="8596668" cy="57476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after splash activity there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from where the user chooses one of the panel/mode where he want to login according to their requisite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09" y="1854925"/>
            <a:ext cx="3010829" cy="50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71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383"/>
            <a:ext cx="8596668" cy="71845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Screen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Signup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Login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5840"/>
            <a:ext cx="8596668" cy="55517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any mode, user enters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and if they are not already registered then go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for making an account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96" y="1737361"/>
            <a:ext cx="3010829" cy="4637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87" y="1737361"/>
            <a:ext cx="3010829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1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258"/>
            <a:ext cx="8596668" cy="7837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Screen: Customer Interface (Gallery)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5029"/>
            <a:ext cx="9381066" cy="581297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having an account, user must be customer so he see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Interface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gallery opens at first step to show some related work of our application to gain user interest.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85554"/>
            <a:ext cx="3010829" cy="4762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19" y="1985554"/>
            <a:ext cx="3010829" cy="4762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04" y="1985554"/>
            <a:ext cx="3010829" cy="47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82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677463"/>
              </p:ext>
            </p:extLst>
          </p:nvPr>
        </p:nvGraphicFramePr>
        <p:xfrm>
          <a:off x="1100140" y="1471613"/>
          <a:ext cx="8950694" cy="4892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6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2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6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to April 2020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to June 2020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 to Sep 2020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 to Nov 2020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2020 to Jan 2021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to March 2021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 to May 2021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highlight>
                            <a:srgbClr val="000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highlight>
                            <a:srgbClr val="000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4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5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https://pfunerdesign.com/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https://www.houzz.com/mobileApps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https://traciconnellinteriors.com/online-design/</a:t>
            </a:r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IMPORTANT DOCUMENTs\MY LECTURES &amp; documents\course stuff\5th semester course\QuestionMark2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2381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605088"/>
            <a:ext cx="172983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45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84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0" y="685801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24293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about Interior Designing that provide lots of facilities to the customers.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online Android Application for different events designing.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assist in designing for those people who have lack of expertise so that they can design their events efficiently.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2858"/>
            <a:ext cx="8946541" cy="46155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deals with: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Interiors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772" y="3033388"/>
            <a:ext cx="6152285" cy="30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7360"/>
            <a:ext cx="8946541" cy="4511039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Interiors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89" y="2508068"/>
            <a:ext cx="6531428" cy="32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952" y="1853248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interior designing online companies are: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PFuner E-Design Service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Houzz Online Interior Design AR Tool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Traci Connell Design Delivered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95705"/>
            <a:ext cx="8946541" cy="41954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less involve in online interior designing because they feel difficulty to design their interior so we are providing an application that has many features.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the people that are busy in their tough schedule and have lack of expertise to manage their events according to their requirements.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5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98" y="1371600"/>
            <a:ext cx="9077159" cy="425849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platform of interior designing for users.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application which will assist in designing multiple categories and subdivided categories of events.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the user by different teams of designers.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take feedback for the purpose of evaluation.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579</TotalTime>
  <Words>670</Words>
  <Application>Microsoft Office PowerPoint</Application>
  <PresentationFormat>Widescreen</PresentationFormat>
  <Paragraphs>228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 Interior Designing Application</vt:lpstr>
      <vt:lpstr>       Outline</vt:lpstr>
      <vt:lpstr>Introduction </vt:lpstr>
      <vt:lpstr>Introduction</vt:lpstr>
      <vt:lpstr>Introduction</vt:lpstr>
      <vt:lpstr>Related Work </vt:lpstr>
      <vt:lpstr>Problem Statement </vt:lpstr>
      <vt:lpstr>Objectives </vt:lpstr>
      <vt:lpstr>Objectives</vt:lpstr>
      <vt:lpstr>Methodology </vt:lpstr>
      <vt:lpstr>PowerPoint Presentation</vt:lpstr>
      <vt:lpstr>Features</vt:lpstr>
      <vt:lpstr>Features</vt:lpstr>
      <vt:lpstr>Features</vt:lpstr>
      <vt:lpstr>Features</vt:lpstr>
      <vt:lpstr>Other Features</vt:lpstr>
      <vt:lpstr>Other Features</vt:lpstr>
      <vt:lpstr>Modern Tools </vt:lpstr>
      <vt:lpstr>Benefits </vt:lpstr>
      <vt:lpstr>User Interface: Splash Activity</vt:lpstr>
      <vt:lpstr>Home Screen: Login As Activity</vt:lpstr>
      <vt:lpstr>Home Screen: Signup and Login Activity</vt:lpstr>
      <vt:lpstr>Home Screen: Customer Interface (Gallery)</vt:lpstr>
      <vt:lpstr>Time Line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Ammaru</cp:lastModifiedBy>
  <cp:revision>65</cp:revision>
  <dcterms:created xsi:type="dcterms:W3CDTF">2020-09-25T05:32:58Z</dcterms:created>
  <dcterms:modified xsi:type="dcterms:W3CDTF">2020-12-08T12:43:57Z</dcterms:modified>
</cp:coreProperties>
</file>