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95" r:id="rId6"/>
    <p:sldId id="296" r:id="rId7"/>
    <p:sldId id="262" r:id="rId8"/>
    <p:sldId id="297" r:id="rId9"/>
    <p:sldId id="263" r:id="rId10"/>
    <p:sldId id="264" r:id="rId11"/>
    <p:sldId id="298" r:id="rId12"/>
    <p:sldId id="275" r:id="rId13"/>
    <p:sldId id="328" r:id="rId14"/>
    <p:sldId id="329" r:id="rId15"/>
    <p:sldId id="330" r:id="rId16"/>
    <p:sldId id="331" r:id="rId17"/>
    <p:sldId id="276" r:id="rId18"/>
    <p:sldId id="300" r:id="rId19"/>
    <p:sldId id="266" r:id="rId20"/>
    <p:sldId id="267" r:id="rId21"/>
    <p:sldId id="278" r:id="rId22"/>
    <p:sldId id="290" r:id="rId23"/>
    <p:sldId id="291" r:id="rId24"/>
    <p:sldId id="293" r:id="rId25"/>
    <p:sldId id="306" r:id="rId26"/>
    <p:sldId id="307" r:id="rId27"/>
    <p:sldId id="309" r:id="rId28"/>
    <p:sldId id="311" r:id="rId29"/>
    <p:sldId id="312" r:id="rId30"/>
    <p:sldId id="327" r:id="rId31"/>
    <p:sldId id="332" r:id="rId32"/>
    <p:sldId id="322" r:id="rId33"/>
    <p:sldId id="323" r:id="rId34"/>
    <p:sldId id="325" r:id="rId35"/>
    <p:sldId id="338" r:id="rId36"/>
    <p:sldId id="326" r:id="rId37"/>
    <p:sldId id="271" r:id="rId38"/>
  </p:sldIdLst>
  <p:sldSz cx="12192000" cy="6858000"/>
  <p:notesSz cx="6858000" cy="9144000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10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7" Type="http://schemas.openxmlformats.org/officeDocument/2006/relationships/image" Target="../media/image16.png"/><Relationship Id="rId12" Type="http://schemas.openxmlformats.org/officeDocument/2006/relationships/image" Target="../media/image28.sv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22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10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7" Type="http://schemas.openxmlformats.org/officeDocument/2006/relationships/image" Target="../media/image16.png"/><Relationship Id="rId12" Type="http://schemas.openxmlformats.org/officeDocument/2006/relationships/image" Target="../media/image28.sv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22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D849A-3DE9-4E84-8598-C6D5C3D67E3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383D1-971E-4147-8318-3B00A98B08BE}">
      <dgm:prSet custT="1"/>
      <dgm:spPr/>
      <dgm:t>
        <a:bodyPr/>
        <a:lstStyle/>
        <a:p>
          <a:r>
            <a:rPr lang="en-US" sz="1050" dirty="0"/>
            <a:t>Introduction</a:t>
          </a:r>
        </a:p>
      </dgm:t>
    </dgm:pt>
    <dgm:pt modelId="{FE1F0934-FD20-45A3-9407-05A7ECCAC31A}" type="parTrans" cxnId="{633690C1-832D-424C-943C-5F88EBB7768E}">
      <dgm:prSet/>
      <dgm:spPr/>
      <dgm:t>
        <a:bodyPr/>
        <a:lstStyle/>
        <a:p>
          <a:endParaRPr lang="en-US"/>
        </a:p>
      </dgm:t>
    </dgm:pt>
    <dgm:pt modelId="{4C84B8C1-431D-4786-A141-0026C133464D}" type="sibTrans" cxnId="{633690C1-832D-424C-943C-5F88EBB7768E}">
      <dgm:prSet/>
      <dgm:spPr/>
      <dgm:t>
        <a:bodyPr/>
        <a:lstStyle/>
        <a:p>
          <a:endParaRPr lang="en-US"/>
        </a:p>
      </dgm:t>
    </dgm:pt>
    <dgm:pt modelId="{D94375E2-0D98-4546-AF57-679CA4A841E5}">
      <dgm:prSet custT="1"/>
      <dgm:spPr/>
      <dgm:t>
        <a:bodyPr/>
        <a:lstStyle/>
        <a:p>
          <a:r>
            <a:rPr lang="en-US" sz="1050" dirty="0"/>
            <a:t>Related Work / Applications</a:t>
          </a:r>
        </a:p>
      </dgm:t>
    </dgm:pt>
    <dgm:pt modelId="{B532AD6D-A2FF-41DE-A2DA-CF7CC19E0FC5}" type="parTrans" cxnId="{D7152101-D478-48BC-B35F-A416163E1F06}">
      <dgm:prSet/>
      <dgm:spPr/>
      <dgm:t>
        <a:bodyPr/>
        <a:lstStyle/>
        <a:p>
          <a:endParaRPr lang="en-US"/>
        </a:p>
      </dgm:t>
    </dgm:pt>
    <dgm:pt modelId="{E8B2EE7C-0C97-42EB-B13D-015645CC6DC9}" type="sibTrans" cxnId="{D7152101-D478-48BC-B35F-A416163E1F06}">
      <dgm:prSet/>
      <dgm:spPr/>
      <dgm:t>
        <a:bodyPr/>
        <a:lstStyle/>
        <a:p>
          <a:endParaRPr lang="en-US"/>
        </a:p>
      </dgm:t>
    </dgm:pt>
    <dgm:pt modelId="{F362C48D-FDB8-4251-874D-910D768A4BD3}">
      <dgm:prSet custT="1"/>
      <dgm:spPr/>
      <dgm:t>
        <a:bodyPr/>
        <a:lstStyle/>
        <a:p>
          <a:r>
            <a:rPr lang="en-US" sz="1050" dirty="0"/>
            <a:t>Comparison Table </a:t>
          </a:r>
        </a:p>
      </dgm:t>
    </dgm:pt>
    <dgm:pt modelId="{F28F2438-ECC0-4D9F-889F-3F26F39B2850}" type="parTrans" cxnId="{4C1626A3-DFD8-443B-B93F-6FE0598EF0DD}">
      <dgm:prSet/>
      <dgm:spPr/>
      <dgm:t>
        <a:bodyPr/>
        <a:lstStyle/>
        <a:p>
          <a:endParaRPr lang="en-US"/>
        </a:p>
      </dgm:t>
    </dgm:pt>
    <dgm:pt modelId="{A665DEE6-9A27-4CD8-8769-55846CD9BD83}" type="sibTrans" cxnId="{4C1626A3-DFD8-443B-B93F-6FE0598EF0DD}">
      <dgm:prSet/>
      <dgm:spPr/>
      <dgm:t>
        <a:bodyPr/>
        <a:lstStyle/>
        <a:p>
          <a:endParaRPr lang="en-US"/>
        </a:p>
      </dgm:t>
    </dgm:pt>
    <dgm:pt modelId="{9842278F-205A-4064-8869-2E4DE1C6CDE3}">
      <dgm:prSet custT="1"/>
      <dgm:spPr/>
      <dgm:t>
        <a:bodyPr/>
        <a:lstStyle/>
        <a:p>
          <a:r>
            <a:rPr lang="en-US" sz="1100" dirty="0"/>
            <a:t>Problem statement</a:t>
          </a:r>
        </a:p>
      </dgm:t>
    </dgm:pt>
    <dgm:pt modelId="{7FDB8272-8290-4C30-9ADE-8AB232E7F75C}" type="parTrans" cxnId="{292031CC-C5B5-4E4E-87FB-1616C43AD5D2}">
      <dgm:prSet/>
      <dgm:spPr/>
      <dgm:t>
        <a:bodyPr/>
        <a:lstStyle/>
        <a:p>
          <a:endParaRPr lang="en-US"/>
        </a:p>
      </dgm:t>
    </dgm:pt>
    <dgm:pt modelId="{C770445A-EEC5-47D8-9D8B-02486870E400}" type="sibTrans" cxnId="{292031CC-C5B5-4E4E-87FB-1616C43AD5D2}">
      <dgm:prSet/>
      <dgm:spPr/>
      <dgm:t>
        <a:bodyPr/>
        <a:lstStyle/>
        <a:p>
          <a:endParaRPr lang="en-US"/>
        </a:p>
      </dgm:t>
    </dgm:pt>
    <dgm:pt modelId="{C9BECBE6-1C22-4F4D-B433-301320A46361}">
      <dgm:prSet custT="1"/>
      <dgm:spPr/>
      <dgm:t>
        <a:bodyPr/>
        <a:lstStyle/>
        <a:p>
          <a:r>
            <a:rPr lang="en-US" sz="1100" dirty="0"/>
            <a:t>Objectives </a:t>
          </a:r>
        </a:p>
      </dgm:t>
    </dgm:pt>
    <dgm:pt modelId="{B63F34E1-5A6D-4F50-9822-AEC3E15EFC39}" type="parTrans" cxnId="{53010864-D65C-4838-ADEA-E08BA9BF8FDE}">
      <dgm:prSet/>
      <dgm:spPr/>
      <dgm:t>
        <a:bodyPr/>
        <a:lstStyle/>
        <a:p>
          <a:endParaRPr lang="en-US"/>
        </a:p>
      </dgm:t>
    </dgm:pt>
    <dgm:pt modelId="{A6657972-717D-405A-98A7-FCD1FDFBC37B}" type="sibTrans" cxnId="{53010864-D65C-4838-ADEA-E08BA9BF8FDE}">
      <dgm:prSet/>
      <dgm:spPr/>
      <dgm:t>
        <a:bodyPr/>
        <a:lstStyle/>
        <a:p>
          <a:endParaRPr lang="en-US"/>
        </a:p>
      </dgm:t>
    </dgm:pt>
    <dgm:pt modelId="{21F443CC-5606-4C3B-A612-D0D4FF144647}">
      <dgm:prSet custT="1"/>
      <dgm:spPr/>
      <dgm:t>
        <a:bodyPr/>
        <a:lstStyle/>
        <a:p>
          <a:r>
            <a:rPr lang="en-US" sz="1200" dirty="0"/>
            <a:t>Methodology</a:t>
          </a:r>
        </a:p>
      </dgm:t>
    </dgm:pt>
    <dgm:pt modelId="{B6EEBE7A-0DF8-46CE-A74D-829AB84C8B23}" type="parTrans" cxnId="{4EA9F1D6-0A7E-4772-971B-3F92EEC74D83}">
      <dgm:prSet/>
      <dgm:spPr/>
      <dgm:t>
        <a:bodyPr/>
        <a:lstStyle/>
        <a:p>
          <a:endParaRPr lang="en-US"/>
        </a:p>
      </dgm:t>
    </dgm:pt>
    <dgm:pt modelId="{FE5F41A8-A488-458A-AAE2-FF10ACEA3D8E}" type="sibTrans" cxnId="{4EA9F1D6-0A7E-4772-971B-3F92EEC74D83}">
      <dgm:prSet/>
      <dgm:spPr/>
      <dgm:t>
        <a:bodyPr/>
        <a:lstStyle/>
        <a:p>
          <a:endParaRPr lang="en-US"/>
        </a:p>
      </dgm:t>
    </dgm:pt>
    <dgm:pt modelId="{789F483A-117C-4C95-A9AC-CC2AB966E254}">
      <dgm:prSet custT="1"/>
      <dgm:spPr/>
      <dgm:t>
        <a:bodyPr/>
        <a:lstStyle/>
        <a:p>
          <a:r>
            <a:rPr lang="en-US" sz="1200" dirty="0"/>
            <a:t>Features </a:t>
          </a:r>
        </a:p>
      </dgm:t>
    </dgm:pt>
    <dgm:pt modelId="{85CDFFFF-455D-457A-849C-EF4E26CD0C5E}" type="parTrans" cxnId="{A3495199-8461-405E-A999-98BDC05A58AF}">
      <dgm:prSet/>
      <dgm:spPr/>
      <dgm:t>
        <a:bodyPr/>
        <a:lstStyle/>
        <a:p>
          <a:endParaRPr lang="en-US"/>
        </a:p>
      </dgm:t>
    </dgm:pt>
    <dgm:pt modelId="{2CCA00E8-061C-4C97-B20B-4E4A4D574FC7}" type="sibTrans" cxnId="{A3495199-8461-405E-A999-98BDC05A58AF}">
      <dgm:prSet/>
      <dgm:spPr/>
      <dgm:t>
        <a:bodyPr/>
        <a:lstStyle/>
        <a:p>
          <a:endParaRPr lang="en-US"/>
        </a:p>
      </dgm:t>
    </dgm:pt>
    <dgm:pt modelId="{CA843E26-2FDF-451E-B9DB-C9DFCD250077}">
      <dgm:prSet custT="1"/>
      <dgm:spPr/>
      <dgm:t>
        <a:bodyPr/>
        <a:lstStyle/>
        <a:p>
          <a:r>
            <a:rPr lang="en-US" sz="1200" dirty="0"/>
            <a:t>Modern tools </a:t>
          </a:r>
        </a:p>
      </dgm:t>
    </dgm:pt>
    <dgm:pt modelId="{F86FFBFB-477A-446C-97B3-D15201DB6F6E}" type="parTrans" cxnId="{0BD32C24-FB57-4082-90AF-276896935B23}">
      <dgm:prSet/>
      <dgm:spPr/>
      <dgm:t>
        <a:bodyPr/>
        <a:lstStyle/>
        <a:p>
          <a:endParaRPr lang="en-US"/>
        </a:p>
      </dgm:t>
    </dgm:pt>
    <dgm:pt modelId="{C75DD3FA-723F-4D97-8B74-9ADD7692E005}" type="sibTrans" cxnId="{0BD32C24-FB57-4082-90AF-276896935B23}">
      <dgm:prSet/>
      <dgm:spPr/>
      <dgm:t>
        <a:bodyPr/>
        <a:lstStyle/>
        <a:p>
          <a:endParaRPr lang="en-US"/>
        </a:p>
      </dgm:t>
    </dgm:pt>
    <dgm:pt modelId="{FB3398C5-245B-446D-BEDA-B086B85970AE}">
      <dgm:prSet custT="1"/>
      <dgm:spPr/>
      <dgm:t>
        <a:bodyPr/>
        <a:lstStyle/>
        <a:p>
          <a:r>
            <a:rPr lang="en-US" sz="1200" dirty="0"/>
            <a:t>Benefit</a:t>
          </a:r>
        </a:p>
      </dgm:t>
    </dgm:pt>
    <dgm:pt modelId="{EB21FD91-F097-49CA-9A3E-5C146FF20453}" type="parTrans" cxnId="{5686E601-59E2-4653-AF38-657B3E541932}">
      <dgm:prSet/>
      <dgm:spPr/>
      <dgm:t>
        <a:bodyPr/>
        <a:lstStyle/>
        <a:p>
          <a:endParaRPr lang="en-US"/>
        </a:p>
      </dgm:t>
    </dgm:pt>
    <dgm:pt modelId="{165A70DA-9DD9-4C17-A05F-76D92F63A61E}" type="sibTrans" cxnId="{5686E601-59E2-4653-AF38-657B3E541932}">
      <dgm:prSet/>
      <dgm:spPr/>
      <dgm:t>
        <a:bodyPr/>
        <a:lstStyle/>
        <a:p>
          <a:endParaRPr lang="en-US"/>
        </a:p>
      </dgm:t>
    </dgm:pt>
    <dgm:pt modelId="{BCBDF02A-8195-4FE6-9C8D-82AFDE917B8F}">
      <dgm:prSet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7965E812-D420-41F3-84BD-807B5D61C9AA}" type="parTrans" cxnId="{4CC12C6F-7436-4FC7-BD6D-0995A63CCF64}">
      <dgm:prSet/>
      <dgm:spPr/>
      <dgm:t>
        <a:bodyPr/>
        <a:lstStyle/>
        <a:p>
          <a:endParaRPr lang="en-US"/>
        </a:p>
      </dgm:t>
    </dgm:pt>
    <dgm:pt modelId="{B712D22C-B969-4FC1-A6BD-DC0D145A5AD4}" type="sibTrans" cxnId="{4CC12C6F-7436-4FC7-BD6D-0995A63CCF64}">
      <dgm:prSet/>
      <dgm:spPr/>
      <dgm:t>
        <a:bodyPr/>
        <a:lstStyle/>
        <a:p>
          <a:endParaRPr lang="en-US"/>
        </a:p>
      </dgm:t>
    </dgm:pt>
    <dgm:pt modelId="{0C3E98E8-C324-4D4D-98A5-83FA235FF256}">
      <dgm:prSet custT="1"/>
      <dgm:spPr/>
      <dgm:t>
        <a:bodyPr/>
        <a:lstStyle/>
        <a:p>
          <a:r>
            <a:rPr lang="en-US" sz="1200" dirty="0"/>
            <a:t>Timeline</a:t>
          </a:r>
        </a:p>
      </dgm:t>
    </dgm:pt>
    <dgm:pt modelId="{950AFAC9-CBC3-4A9D-8836-22E867CBF2B5}" type="parTrans" cxnId="{98F8C4FA-18A2-46A1-B28F-1EEAEB17A11D}">
      <dgm:prSet/>
      <dgm:spPr/>
      <dgm:t>
        <a:bodyPr/>
        <a:lstStyle/>
        <a:p>
          <a:endParaRPr lang="en-US"/>
        </a:p>
      </dgm:t>
    </dgm:pt>
    <dgm:pt modelId="{12F5C6BF-CFEE-4F35-B4DC-67BFF0F67647}" type="sibTrans" cxnId="{98F8C4FA-18A2-46A1-B28F-1EEAEB17A11D}">
      <dgm:prSet/>
      <dgm:spPr/>
      <dgm:t>
        <a:bodyPr/>
        <a:lstStyle/>
        <a:p>
          <a:endParaRPr lang="en-US"/>
        </a:p>
      </dgm:t>
    </dgm:pt>
    <dgm:pt modelId="{40EB614D-37B9-4AAB-8BDD-C7DA74C3C4DD}">
      <dgm:prSet custT="1"/>
      <dgm:spPr/>
      <dgm:t>
        <a:bodyPr/>
        <a:lstStyle/>
        <a:p>
          <a:r>
            <a:rPr lang="en-US" sz="1100" dirty="0"/>
            <a:t>References</a:t>
          </a:r>
        </a:p>
      </dgm:t>
    </dgm:pt>
    <dgm:pt modelId="{F4292089-31D5-4D8C-923A-35CBD0B9B728}" type="parTrans" cxnId="{09E5E9FF-8F2C-4CF9-9B37-C12073439C8A}">
      <dgm:prSet/>
      <dgm:spPr/>
      <dgm:t>
        <a:bodyPr/>
        <a:lstStyle/>
        <a:p>
          <a:endParaRPr lang="en-US"/>
        </a:p>
      </dgm:t>
    </dgm:pt>
    <dgm:pt modelId="{85709E41-2555-4F00-A726-3E190F1470FA}" type="sibTrans" cxnId="{09E5E9FF-8F2C-4CF9-9B37-C12073439C8A}">
      <dgm:prSet/>
      <dgm:spPr/>
      <dgm:t>
        <a:bodyPr/>
        <a:lstStyle/>
        <a:p>
          <a:endParaRPr lang="en-US"/>
        </a:p>
      </dgm:t>
    </dgm:pt>
    <dgm:pt modelId="{2191613F-EBD8-4C87-AFA8-DBC426663BC6}">
      <dgm:prSet custT="1"/>
      <dgm:spPr/>
      <dgm:t>
        <a:bodyPr/>
        <a:lstStyle/>
        <a:p>
          <a:r>
            <a:rPr lang="en-US" sz="1200" dirty="0" smtClean="0"/>
            <a:t>Future Work</a:t>
          </a:r>
          <a:endParaRPr lang="en-US" sz="1200" dirty="0"/>
        </a:p>
      </dgm:t>
    </dgm:pt>
    <dgm:pt modelId="{7567DCA9-676A-42F7-B418-AE3D1FF8AC3E}" type="parTrans" cxnId="{C532F10A-E365-429E-A4B9-0D6045483904}">
      <dgm:prSet/>
      <dgm:spPr/>
      <dgm:t>
        <a:bodyPr/>
        <a:lstStyle/>
        <a:p>
          <a:endParaRPr lang="en-US"/>
        </a:p>
      </dgm:t>
    </dgm:pt>
    <dgm:pt modelId="{7822D2C1-17AA-4D71-A9CA-FA88BA4A4688}" type="sibTrans" cxnId="{C532F10A-E365-429E-A4B9-0D6045483904}">
      <dgm:prSet/>
      <dgm:spPr/>
      <dgm:t>
        <a:bodyPr/>
        <a:lstStyle/>
        <a:p>
          <a:endParaRPr lang="en-US"/>
        </a:p>
      </dgm:t>
    </dgm:pt>
    <dgm:pt modelId="{A13DB44E-E3F5-4FCD-8C4E-E0C81A598F13}" type="pres">
      <dgm:prSet presAssocID="{CD7D849A-3DE9-4E84-8598-C6D5C3D67E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E57946-1F07-4466-AEF6-44B61E256EEB}" type="pres">
      <dgm:prSet presAssocID="{CD7D849A-3DE9-4E84-8598-C6D5C3D67E3A}" presName="cycle" presStyleCnt="0"/>
      <dgm:spPr/>
    </dgm:pt>
    <dgm:pt modelId="{72C5F46F-7CEE-4617-926D-E06BC2D2DEAC}" type="pres">
      <dgm:prSet presAssocID="{F2F383D1-971E-4147-8318-3B00A98B08BE}" presName="nodeFirstNode" presStyleLbl="node1" presStyleIdx="0" presStyleCnt="13" custScaleX="124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B42BD-019E-4D20-8EF5-5D2E6DB2641C}" type="pres">
      <dgm:prSet presAssocID="{4C84B8C1-431D-4786-A141-0026C133464D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BF067568-729E-428E-8640-248FBB0BD0E4}" type="pres">
      <dgm:prSet presAssocID="{D94375E2-0D98-4546-AF57-679CA4A841E5}" presName="nodeFollowingNodes" presStyleLbl="node1" presStyleIdx="1" presStyleCnt="13" custScaleX="141430" custRadScaleRad="107554" custRadScaleInc="596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C7A9D-66D8-4B12-9E4B-9B6305F97590}" type="pres">
      <dgm:prSet presAssocID="{F362C48D-FDB8-4251-874D-910D768A4BD3}" presName="nodeFollowingNodes" presStyleLbl="node1" presStyleIdx="2" presStyleCnt="13" custScaleX="163435" custRadScaleRad="105752" custRadScaleInc="37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31A4B-2A92-4E1E-87FE-B858477326EE}" type="pres">
      <dgm:prSet presAssocID="{9842278F-205A-4064-8869-2E4DE1C6CDE3}" presName="nodeFollowingNodes" presStyleLbl="node1" presStyleIdx="3" presStyleCnt="13" custScaleX="1958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AAD65-3B4F-4F67-AD3E-93723937E866}" type="pres">
      <dgm:prSet presAssocID="{C9BECBE6-1C22-4F4D-B433-301320A46361}" presName="nodeFollowingNodes" presStyleLbl="node1" presStyleIdx="4" presStyleCnt="13" custScaleX="1499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7D7A0-66A9-4F1D-9101-A84DC1445E9B}" type="pres">
      <dgm:prSet presAssocID="{21F443CC-5606-4C3B-A612-D0D4FF144647}" presName="nodeFollowingNodes" presStyleLbl="node1" presStyleIdx="5" presStyleCnt="13" custScaleX="145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B15CE-6123-4E5A-85D4-CB24EAED97BD}" type="pres">
      <dgm:prSet presAssocID="{789F483A-117C-4C95-A9AC-CC2AB966E254}" presName="nodeFollowingNodes" presStyleLbl="node1" presStyleIdx="6" presStyleCnt="13" custScaleX="127867" custRadScaleRad="105960" custRadScaleInc="-24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2F30E-82CA-4FA2-8A3B-64A8A7BCBC70}" type="pres">
      <dgm:prSet presAssocID="{CA843E26-2FDF-451E-B9DB-C9DFCD250077}" presName="nodeFollowingNodes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3616A-1FB0-471B-B614-E5F328FD3FF0}" type="pres">
      <dgm:prSet presAssocID="{FB3398C5-245B-446D-BEDA-B086B85970AE}" presName="nodeFollowingNodes" presStyleLbl="node1" presStyleIdx="8" presStyleCnt="13" custScaleX="171850" custRadScaleRad="106172" custRadScaleInc="274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E3E83C-72FB-4B67-B5D1-0366AD3121D5}" type="pres">
      <dgm:prSet presAssocID="{BCBDF02A-8195-4FE6-9C8D-82AFDE917B8F}" presName="nodeFollowingNodes" presStyleLbl="node1" presStyleIdx="9" presStyleCnt="13" custScaleX="163416" custRadScaleRad="106148" custRadScaleInc="20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E7A2D-F156-465F-B419-E2892791A88B}" type="pres">
      <dgm:prSet presAssocID="{0C3E98E8-C324-4D4D-98A5-83FA235FF256}" presName="nodeFollowingNodes" presStyleLbl="node1" presStyleIdx="10" presStyleCnt="13" custScaleX="134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145BE-55F1-422C-829C-73567E9C5CBD}" type="pres">
      <dgm:prSet presAssocID="{2191613F-EBD8-4C87-AFA8-DBC426663BC6}" presName="nodeFollowingNodes" presStyleLbl="node1" presStyleIdx="11" presStyleCnt="13" custScaleX="158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529F2-C175-4C92-A7DC-FA76CCE5403B}" type="pres">
      <dgm:prSet presAssocID="{40EB614D-37B9-4AAB-8BDD-C7DA74C3C4DD}" presName="nodeFollowingNodes" presStyleLbl="node1" presStyleIdx="12" presStyleCnt="13" custScaleX="137270" custRadScaleRad="110745" custRadScaleInc="-39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D32C24-FB57-4082-90AF-276896935B23}" srcId="{CD7D849A-3DE9-4E84-8598-C6D5C3D67E3A}" destId="{CA843E26-2FDF-451E-B9DB-C9DFCD250077}" srcOrd="7" destOrd="0" parTransId="{F86FFBFB-477A-446C-97B3-D15201DB6F6E}" sibTransId="{C75DD3FA-723F-4D97-8B74-9ADD7692E005}"/>
    <dgm:cxn modelId="{633690C1-832D-424C-943C-5F88EBB7768E}" srcId="{CD7D849A-3DE9-4E84-8598-C6D5C3D67E3A}" destId="{F2F383D1-971E-4147-8318-3B00A98B08BE}" srcOrd="0" destOrd="0" parTransId="{FE1F0934-FD20-45A3-9407-05A7ECCAC31A}" sibTransId="{4C84B8C1-431D-4786-A141-0026C133464D}"/>
    <dgm:cxn modelId="{53010864-D65C-4838-ADEA-E08BA9BF8FDE}" srcId="{CD7D849A-3DE9-4E84-8598-C6D5C3D67E3A}" destId="{C9BECBE6-1C22-4F4D-B433-301320A46361}" srcOrd="4" destOrd="0" parTransId="{B63F34E1-5A6D-4F50-9822-AEC3E15EFC39}" sibTransId="{A6657972-717D-405A-98A7-FCD1FDFBC37B}"/>
    <dgm:cxn modelId="{C532F10A-E365-429E-A4B9-0D6045483904}" srcId="{CD7D849A-3DE9-4E84-8598-C6D5C3D67E3A}" destId="{2191613F-EBD8-4C87-AFA8-DBC426663BC6}" srcOrd="11" destOrd="0" parTransId="{7567DCA9-676A-42F7-B418-AE3D1FF8AC3E}" sibTransId="{7822D2C1-17AA-4D71-A9CA-FA88BA4A4688}"/>
    <dgm:cxn modelId="{220B8C09-568C-47D7-9BDB-20C436160978}" type="presOf" srcId="{21F443CC-5606-4C3B-A612-D0D4FF144647}" destId="{C007D7A0-66A9-4F1D-9101-A84DC1445E9B}" srcOrd="0" destOrd="0" presId="urn:microsoft.com/office/officeart/2005/8/layout/cycle3"/>
    <dgm:cxn modelId="{53B81ACB-90C9-4A2E-9E31-270BC14AB7BD}" type="presOf" srcId="{FB3398C5-245B-446D-BEDA-B086B85970AE}" destId="{9663616A-1FB0-471B-B614-E5F328FD3FF0}" srcOrd="0" destOrd="0" presId="urn:microsoft.com/office/officeart/2005/8/layout/cycle3"/>
    <dgm:cxn modelId="{5686E601-59E2-4653-AF38-657B3E541932}" srcId="{CD7D849A-3DE9-4E84-8598-C6D5C3D67E3A}" destId="{FB3398C5-245B-446D-BEDA-B086B85970AE}" srcOrd="8" destOrd="0" parTransId="{EB21FD91-F097-49CA-9A3E-5C146FF20453}" sibTransId="{165A70DA-9DD9-4C17-A05F-76D92F63A61E}"/>
    <dgm:cxn modelId="{C57F7DA1-6181-4F23-A9B8-63E72BDCB889}" type="presOf" srcId="{9842278F-205A-4064-8869-2E4DE1C6CDE3}" destId="{D1131A4B-2A92-4E1E-87FE-B858477326EE}" srcOrd="0" destOrd="0" presId="urn:microsoft.com/office/officeart/2005/8/layout/cycle3"/>
    <dgm:cxn modelId="{4C1626A3-DFD8-443B-B93F-6FE0598EF0DD}" srcId="{CD7D849A-3DE9-4E84-8598-C6D5C3D67E3A}" destId="{F362C48D-FDB8-4251-874D-910D768A4BD3}" srcOrd="2" destOrd="0" parTransId="{F28F2438-ECC0-4D9F-889F-3F26F39B2850}" sibTransId="{A665DEE6-9A27-4CD8-8769-55846CD9BD83}"/>
    <dgm:cxn modelId="{292031CC-C5B5-4E4E-87FB-1616C43AD5D2}" srcId="{CD7D849A-3DE9-4E84-8598-C6D5C3D67E3A}" destId="{9842278F-205A-4064-8869-2E4DE1C6CDE3}" srcOrd="3" destOrd="0" parTransId="{7FDB8272-8290-4C30-9ADE-8AB232E7F75C}" sibTransId="{C770445A-EEC5-47D8-9D8B-02486870E400}"/>
    <dgm:cxn modelId="{3862363C-A271-408A-9519-7A0B3C8E8B42}" type="presOf" srcId="{BCBDF02A-8195-4FE6-9C8D-82AFDE917B8F}" destId="{C5E3E83C-72FB-4B67-B5D1-0366AD3121D5}" srcOrd="0" destOrd="0" presId="urn:microsoft.com/office/officeart/2005/8/layout/cycle3"/>
    <dgm:cxn modelId="{A3495199-8461-405E-A999-98BDC05A58AF}" srcId="{CD7D849A-3DE9-4E84-8598-C6D5C3D67E3A}" destId="{789F483A-117C-4C95-A9AC-CC2AB966E254}" srcOrd="6" destOrd="0" parTransId="{85CDFFFF-455D-457A-849C-EF4E26CD0C5E}" sibTransId="{2CCA00E8-061C-4C97-B20B-4E4A4D574FC7}"/>
    <dgm:cxn modelId="{4CC12C6F-7436-4FC7-BD6D-0995A63CCF64}" srcId="{CD7D849A-3DE9-4E84-8598-C6D5C3D67E3A}" destId="{BCBDF02A-8195-4FE6-9C8D-82AFDE917B8F}" srcOrd="9" destOrd="0" parTransId="{7965E812-D420-41F3-84BD-807B5D61C9AA}" sibTransId="{B712D22C-B969-4FC1-A6BD-DC0D145A5AD4}"/>
    <dgm:cxn modelId="{5B1DA58F-626E-459D-B7E6-1236096DD2A6}" type="presOf" srcId="{D94375E2-0D98-4546-AF57-679CA4A841E5}" destId="{BF067568-729E-428E-8640-248FBB0BD0E4}" srcOrd="0" destOrd="0" presId="urn:microsoft.com/office/officeart/2005/8/layout/cycle3"/>
    <dgm:cxn modelId="{D7152101-D478-48BC-B35F-A416163E1F06}" srcId="{CD7D849A-3DE9-4E84-8598-C6D5C3D67E3A}" destId="{D94375E2-0D98-4546-AF57-679CA4A841E5}" srcOrd="1" destOrd="0" parTransId="{B532AD6D-A2FF-41DE-A2DA-CF7CC19E0FC5}" sibTransId="{E8B2EE7C-0C97-42EB-B13D-015645CC6DC9}"/>
    <dgm:cxn modelId="{449B962A-C326-46F3-8074-EC05E7DFBC60}" type="presOf" srcId="{40EB614D-37B9-4AAB-8BDD-C7DA74C3C4DD}" destId="{903529F2-C175-4C92-A7DC-FA76CCE5403B}" srcOrd="0" destOrd="0" presId="urn:microsoft.com/office/officeart/2005/8/layout/cycle3"/>
    <dgm:cxn modelId="{2B94AA57-FFE8-4B08-9506-5B041C016F1A}" type="presOf" srcId="{F362C48D-FDB8-4251-874D-910D768A4BD3}" destId="{C7DC7A9D-66D8-4B12-9E4B-9B6305F97590}" srcOrd="0" destOrd="0" presId="urn:microsoft.com/office/officeart/2005/8/layout/cycle3"/>
    <dgm:cxn modelId="{D6CECCB3-D158-436A-A046-2EC53389E34B}" type="presOf" srcId="{789F483A-117C-4C95-A9AC-CC2AB966E254}" destId="{CD7B15CE-6123-4E5A-85D4-CB24EAED97BD}" srcOrd="0" destOrd="0" presId="urn:microsoft.com/office/officeart/2005/8/layout/cycle3"/>
    <dgm:cxn modelId="{C10C5CC2-28C2-4BAC-817B-CCEABDFEE798}" type="presOf" srcId="{2191613F-EBD8-4C87-AFA8-DBC426663BC6}" destId="{23D145BE-55F1-422C-829C-73567E9C5CBD}" srcOrd="0" destOrd="0" presId="urn:microsoft.com/office/officeart/2005/8/layout/cycle3"/>
    <dgm:cxn modelId="{54B60DF5-4177-4A41-99AD-1CE33CB0AB77}" type="presOf" srcId="{CA843E26-2FDF-451E-B9DB-C9DFCD250077}" destId="{F942F30E-82CA-4FA2-8A3B-64A8A7BCBC70}" srcOrd="0" destOrd="0" presId="urn:microsoft.com/office/officeart/2005/8/layout/cycle3"/>
    <dgm:cxn modelId="{5159DABF-7220-4C58-8CC0-2BD12047F13E}" type="presOf" srcId="{F2F383D1-971E-4147-8318-3B00A98B08BE}" destId="{72C5F46F-7CEE-4617-926D-E06BC2D2DEAC}" srcOrd="0" destOrd="0" presId="urn:microsoft.com/office/officeart/2005/8/layout/cycle3"/>
    <dgm:cxn modelId="{1BA4574A-0282-4E39-B394-4A9941E5DC28}" type="presOf" srcId="{CD7D849A-3DE9-4E84-8598-C6D5C3D67E3A}" destId="{A13DB44E-E3F5-4FCD-8C4E-E0C81A598F13}" srcOrd="0" destOrd="0" presId="urn:microsoft.com/office/officeart/2005/8/layout/cycle3"/>
    <dgm:cxn modelId="{09E5E9FF-8F2C-4CF9-9B37-C12073439C8A}" srcId="{CD7D849A-3DE9-4E84-8598-C6D5C3D67E3A}" destId="{40EB614D-37B9-4AAB-8BDD-C7DA74C3C4DD}" srcOrd="12" destOrd="0" parTransId="{F4292089-31D5-4D8C-923A-35CBD0B9B728}" sibTransId="{85709E41-2555-4F00-A726-3E190F1470FA}"/>
    <dgm:cxn modelId="{104762A9-CAB6-4ECC-89A7-F86693F485A7}" type="presOf" srcId="{4C84B8C1-431D-4786-A141-0026C133464D}" destId="{0A9B42BD-019E-4D20-8EF5-5D2E6DB2641C}" srcOrd="0" destOrd="0" presId="urn:microsoft.com/office/officeart/2005/8/layout/cycle3"/>
    <dgm:cxn modelId="{4EA9F1D6-0A7E-4772-971B-3F92EEC74D83}" srcId="{CD7D849A-3DE9-4E84-8598-C6D5C3D67E3A}" destId="{21F443CC-5606-4C3B-A612-D0D4FF144647}" srcOrd="5" destOrd="0" parTransId="{B6EEBE7A-0DF8-46CE-A74D-829AB84C8B23}" sibTransId="{FE5F41A8-A488-458A-AAE2-FF10ACEA3D8E}"/>
    <dgm:cxn modelId="{98F8C4FA-18A2-46A1-B28F-1EEAEB17A11D}" srcId="{CD7D849A-3DE9-4E84-8598-C6D5C3D67E3A}" destId="{0C3E98E8-C324-4D4D-98A5-83FA235FF256}" srcOrd="10" destOrd="0" parTransId="{950AFAC9-CBC3-4A9D-8836-22E867CBF2B5}" sibTransId="{12F5C6BF-CFEE-4F35-B4DC-67BFF0F67647}"/>
    <dgm:cxn modelId="{A07C832D-496B-425B-A8CC-CAC56B05D4B6}" type="presOf" srcId="{C9BECBE6-1C22-4F4D-B433-301320A46361}" destId="{0B6AAD65-3B4F-4F67-AD3E-93723937E866}" srcOrd="0" destOrd="0" presId="urn:microsoft.com/office/officeart/2005/8/layout/cycle3"/>
    <dgm:cxn modelId="{DC373391-3440-4336-A6FF-A9EF482A31D1}" type="presOf" srcId="{0C3E98E8-C324-4D4D-98A5-83FA235FF256}" destId="{09CE7A2D-F156-465F-B419-E2892791A88B}" srcOrd="0" destOrd="0" presId="urn:microsoft.com/office/officeart/2005/8/layout/cycle3"/>
    <dgm:cxn modelId="{13051B6C-D3A9-4D5A-B3B7-B8863FA86C32}" type="presParOf" srcId="{A13DB44E-E3F5-4FCD-8C4E-E0C81A598F13}" destId="{DEE57946-1F07-4466-AEF6-44B61E256EEB}" srcOrd="0" destOrd="0" presId="urn:microsoft.com/office/officeart/2005/8/layout/cycle3"/>
    <dgm:cxn modelId="{BDB76073-80D6-4923-B9AD-1F1608427A7E}" type="presParOf" srcId="{DEE57946-1F07-4466-AEF6-44B61E256EEB}" destId="{72C5F46F-7CEE-4617-926D-E06BC2D2DEAC}" srcOrd="0" destOrd="0" presId="urn:microsoft.com/office/officeart/2005/8/layout/cycle3"/>
    <dgm:cxn modelId="{FB481715-993A-4DE1-8341-F5C60B7CD0F8}" type="presParOf" srcId="{DEE57946-1F07-4466-AEF6-44B61E256EEB}" destId="{0A9B42BD-019E-4D20-8EF5-5D2E6DB2641C}" srcOrd="1" destOrd="0" presId="urn:microsoft.com/office/officeart/2005/8/layout/cycle3"/>
    <dgm:cxn modelId="{72F7B8D9-7B66-41C3-88A2-456A903BC658}" type="presParOf" srcId="{DEE57946-1F07-4466-AEF6-44B61E256EEB}" destId="{BF067568-729E-428E-8640-248FBB0BD0E4}" srcOrd="2" destOrd="0" presId="urn:microsoft.com/office/officeart/2005/8/layout/cycle3"/>
    <dgm:cxn modelId="{EACEC47A-A5D3-440F-94FF-791589883594}" type="presParOf" srcId="{DEE57946-1F07-4466-AEF6-44B61E256EEB}" destId="{C7DC7A9D-66D8-4B12-9E4B-9B6305F97590}" srcOrd="3" destOrd="0" presId="urn:microsoft.com/office/officeart/2005/8/layout/cycle3"/>
    <dgm:cxn modelId="{26271AC5-8763-4142-B2EB-5C30126F8B0B}" type="presParOf" srcId="{DEE57946-1F07-4466-AEF6-44B61E256EEB}" destId="{D1131A4B-2A92-4E1E-87FE-B858477326EE}" srcOrd="4" destOrd="0" presId="urn:microsoft.com/office/officeart/2005/8/layout/cycle3"/>
    <dgm:cxn modelId="{1B84C9A8-4ECD-4D30-A9C0-0E4E6D91CA68}" type="presParOf" srcId="{DEE57946-1F07-4466-AEF6-44B61E256EEB}" destId="{0B6AAD65-3B4F-4F67-AD3E-93723937E866}" srcOrd="5" destOrd="0" presId="urn:microsoft.com/office/officeart/2005/8/layout/cycle3"/>
    <dgm:cxn modelId="{B0B6CF39-6A66-4275-9FAE-201E75BA33BE}" type="presParOf" srcId="{DEE57946-1F07-4466-AEF6-44B61E256EEB}" destId="{C007D7A0-66A9-4F1D-9101-A84DC1445E9B}" srcOrd="6" destOrd="0" presId="urn:microsoft.com/office/officeart/2005/8/layout/cycle3"/>
    <dgm:cxn modelId="{3741C1EA-3122-4DCB-9D39-F5ED55A22A99}" type="presParOf" srcId="{DEE57946-1F07-4466-AEF6-44B61E256EEB}" destId="{CD7B15CE-6123-4E5A-85D4-CB24EAED97BD}" srcOrd="7" destOrd="0" presId="urn:microsoft.com/office/officeart/2005/8/layout/cycle3"/>
    <dgm:cxn modelId="{6E46A11A-82E8-4EE5-A8F3-E8E72D7139E5}" type="presParOf" srcId="{DEE57946-1F07-4466-AEF6-44B61E256EEB}" destId="{F942F30E-82CA-4FA2-8A3B-64A8A7BCBC70}" srcOrd="8" destOrd="0" presId="urn:microsoft.com/office/officeart/2005/8/layout/cycle3"/>
    <dgm:cxn modelId="{445C391B-D7C2-4A5D-B383-878F989BBD8D}" type="presParOf" srcId="{DEE57946-1F07-4466-AEF6-44B61E256EEB}" destId="{9663616A-1FB0-471B-B614-E5F328FD3FF0}" srcOrd="9" destOrd="0" presId="urn:microsoft.com/office/officeart/2005/8/layout/cycle3"/>
    <dgm:cxn modelId="{054BC2F0-0789-4F4D-A1BE-57416C2F92A4}" type="presParOf" srcId="{DEE57946-1F07-4466-AEF6-44B61E256EEB}" destId="{C5E3E83C-72FB-4B67-B5D1-0366AD3121D5}" srcOrd="10" destOrd="0" presId="urn:microsoft.com/office/officeart/2005/8/layout/cycle3"/>
    <dgm:cxn modelId="{895B6936-EE80-434B-B248-43A577386DE3}" type="presParOf" srcId="{DEE57946-1F07-4466-AEF6-44B61E256EEB}" destId="{09CE7A2D-F156-465F-B419-E2892791A88B}" srcOrd="11" destOrd="0" presId="urn:microsoft.com/office/officeart/2005/8/layout/cycle3"/>
    <dgm:cxn modelId="{3F624089-6480-4798-AC33-E0BF6F4456C0}" type="presParOf" srcId="{DEE57946-1F07-4466-AEF6-44B61E256EEB}" destId="{23D145BE-55F1-422C-829C-73567E9C5CBD}" srcOrd="12" destOrd="0" presId="urn:microsoft.com/office/officeart/2005/8/layout/cycle3"/>
    <dgm:cxn modelId="{B0B065FA-46D0-4627-9E58-0F117879B8DE}" type="presParOf" srcId="{DEE57946-1F07-4466-AEF6-44B61E256EEB}" destId="{903529F2-C175-4C92-A7DC-FA76CCE5403B}" srcOrd="1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FBABB5-AEDA-4935-925C-B3B2E94B17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4B430F-A613-4B9A-83D2-8A449B22AD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project is about Interior Designing that provide lots of facilities to the </a:t>
          </a:r>
          <a:r>
            <a:rPr lang="en-US" dirty="0" smtClean="0"/>
            <a:t>customer.</a:t>
          </a:r>
          <a:endParaRPr lang="en-US" dirty="0"/>
        </a:p>
      </dgm:t>
    </dgm:pt>
    <dgm:pt modelId="{411E03B0-2809-4323-8055-6F9520AD4788}" type="parTrans" cxnId="{683D3864-448C-4F93-AD9C-C8CFEC3F3498}">
      <dgm:prSet/>
      <dgm:spPr/>
      <dgm:t>
        <a:bodyPr/>
        <a:lstStyle/>
        <a:p>
          <a:endParaRPr lang="en-US"/>
        </a:p>
      </dgm:t>
    </dgm:pt>
    <dgm:pt modelId="{0B038074-9962-4FE8-86B8-7CB23D505297}" type="sibTrans" cxnId="{683D3864-448C-4F93-AD9C-C8CFEC3F3498}">
      <dgm:prSet/>
      <dgm:spPr/>
      <dgm:t>
        <a:bodyPr/>
        <a:lstStyle/>
        <a:p>
          <a:endParaRPr lang="en-US"/>
        </a:p>
      </dgm:t>
    </dgm:pt>
    <dgm:pt modelId="{916E8889-F55F-4240-970C-3DCF4F0EF9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is an online Android Application for different events designing.</a:t>
          </a:r>
        </a:p>
      </dgm:t>
    </dgm:pt>
    <dgm:pt modelId="{D91E8D48-2861-47B8-8D78-606DBEB06CCA}" type="parTrans" cxnId="{C08644F3-DD79-427E-86AD-4B79F135C13F}">
      <dgm:prSet/>
      <dgm:spPr/>
      <dgm:t>
        <a:bodyPr/>
        <a:lstStyle/>
        <a:p>
          <a:endParaRPr lang="en-US"/>
        </a:p>
      </dgm:t>
    </dgm:pt>
    <dgm:pt modelId="{5B17000B-DA4A-48CD-A841-36A597E8D90F}" type="sibTrans" cxnId="{C08644F3-DD79-427E-86AD-4B79F135C13F}">
      <dgm:prSet/>
      <dgm:spPr/>
      <dgm:t>
        <a:bodyPr/>
        <a:lstStyle/>
        <a:p>
          <a:endParaRPr lang="en-US"/>
        </a:p>
      </dgm:t>
    </dgm:pt>
    <dgm:pt modelId="{C86CCC87-1D8F-4477-8C74-4D6BAF80DE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will assist in designing for those people who have lack of expertise so that they can design their events efficiently.</a:t>
          </a:r>
        </a:p>
      </dgm:t>
    </dgm:pt>
    <dgm:pt modelId="{5768275E-C124-4D38-922F-0B917598F62F}" type="parTrans" cxnId="{50DE1755-C490-4E30-AE3B-F2C08946C9E9}">
      <dgm:prSet/>
      <dgm:spPr/>
      <dgm:t>
        <a:bodyPr/>
        <a:lstStyle/>
        <a:p>
          <a:endParaRPr lang="en-US"/>
        </a:p>
      </dgm:t>
    </dgm:pt>
    <dgm:pt modelId="{8A2C73F2-02FA-4C03-855B-7092891AFE26}" type="sibTrans" cxnId="{50DE1755-C490-4E30-AE3B-F2C08946C9E9}">
      <dgm:prSet/>
      <dgm:spPr/>
      <dgm:t>
        <a:bodyPr/>
        <a:lstStyle/>
        <a:p>
          <a:endParaRPr lang="en-US"/>
        </a:p>
      </dgm:t>
    </dgm:pt>
    <dgm:pt modelId="{6355CA89-3706-4062-B4B6-8939AF44BAFF}" type="pres">
      <dgm:prSet presAssocID="{FCFBABB5-AEDA-4935-925C-B3B2E94B177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0C962E-39F7-4437-B773-9ABBEDCAF4FF}" type="pres">
      <dgm:prSet presAssocID="{044B430F-A613-4B9A-83D2-8A449B22ADE4}" presName="compNode" presStyleCnt="0"/>
      <dgm:spPr/>
    </dgm:pt>
    <dgm:pt modelId="{3BDA9BE6-A0D2-4339-A61C-3047BAAEC524}" type="pres">
      <dgm:prSet presAssocID="{044B430F-A613-4B9A-83D2-8A449B22ADE4}" presName="bgRect" presStyleLbl="bgShp" presStyleIdx="0" presStyleCnt="3"/>
      <dgm:spPr/>
    </dgm:pt>
    <dgm:pt modelId="{0CE60F4C-F994-47A0-A5B5-BD9E00770144}" type="pres">
      <dgm:prSet presAssocID="{044B430F-A613-4B9A-83D2-8A449B22ADE4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A7A0C5C8-BEC8-4AB7-ABB2-D738671EFB63}" type="pres">
      <dgm:prSet presAssocID="{044B430F-A613-4B9A-83D2-8A449B22ADE4}" presName="spaceRect" presStyleCnt="0"/>
      <dgm:spPr/>
    </dgm:pt>
    <dgm:pt modelId="{A513BFB5-8C91-4753-AA2E-65CD80FD9C84}" type="pres">
      <dgm:prSet presAssocID="{044B430F-A613-4B9A-83D2-8A449B22ADE4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CCF91D2-4EC6-43E2-B8BF-923ACB320B1B}" type="pres">
      <dgm:prSet presAssocID="{0B038074-9962-4FE8-86B8-7CB23D505297}" presName="sibTrans" presStyleCnt="0"/>
      <dgm:spPr/>
    </dgm:pt>
    <dgm:pt modelId="{14B9472D-7BC5-4566-8560-86118B039FE8}" type="pres">
      <dgm:prSet presAssocID="{916E8889-F55F-4240-970C-3DCF4F0EF95E}" presName="compNode" presStyleCnt="0"/>
      <dgm:spPr/>
    </dgm:pt>
    <dgm:pt modelId="{74BDB9F7-20F9-44AF-8933-A4F27134DFD4}" type="pres">
      <dgm:prSet presAssocID="{916E8889-F55F-4240-970C-3DCF4F0EF95E}" presName="bgRect" presStyleLbl="bgShp" presStyleIdx="1" presStyleCnt="3"/>
      <dgm:spPr/>
    </dgm:pt>
    <dgm:pt modelId="{0DB84837-1437-4A37-AE60-413543272E89}" type="pres">
      <dgm:prSet presAssocID="{916E8889-F55F-4240-970C-3DCF4F0EF95E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AE6ABA1-7CFC-4C21-8BCB-19BEC9ACCFC7}" type="pres">
      <dgm:prSet presAssocID="{916E8889-F55F-4240-970C-3DCF4F0EF95E}" presName="spaceRect" presStyleCnt="0"/>
      <dgm:spPr/>
    </dgm:pt>
    <dgm:pt modelId="{1344137B-B8B3-4349-9EF1-1351E3554F03}" type="pres">
      <dgm:prSet presAssocID="{916E8889-F55F-4240-970C-3DCF4F0EF95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86A2F75-D590-47F0-8859-C9B5BD65BD03}" type="pres">
      <dgm:prSet presAssocID="{5B17000B-DA4A-48CD-A841-36A597E8D90F}" presName="sibTrans" presStyleCnt="0"/>
      <dgm:spPr/>
    </dgm:pt>
    <dgm:pt modelId="{BA5F0ADD-870A-4D83-8292-DDF781931460}" type="pres">
      <dgm:prSet presAssocID="{C86CCC87-1D8F-4477-8C74-4D6BAF80DEE8}" presName="compNode" presStyleCnt="0"/>
      <dgm:spPr/>
    </dgm:pt>
    <dgm:pt modelId="{4DF815F9-9A0B-473F-80A7-762701168BED}" type="pres">
      <dgm:prSet presAssocID="{C86CCC87-1D8F-4477-8C74-4D6BAF80DEE8}" presName="bgRect" presStyleLbl="bgShp" presStyleIdx="2" presStyleCnt="3"/>
      <dgm:spPr/>
    </dgm:pt>
    <dgm:pt modelId="{C57BDBDA-552B-4D54-8360-19F005623539}" type="pres">
      <dgm:prSet presAssocID="{C86CCC87-1D8F-4477-8C74-4D6BAF80DEE8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4401CB4-85A4-4F61-8BAB-1113B72E5293}" type="pres">
      <dgm:prSet presAssocID="{C86CCC87-1D8F-4477-8C74-4D6BAF80DEE8}" presName="spaceRect" presStyleCnt="0"/>
      <dgm:spPr/>
    </dgm:pt>
    <dgm:pt modelId="{35DAB520-0938-4C55-AB65-F8E4BB826517}" type="pres">
      <dgm:prSet presAssocID="{C86CCC87-1D8F-4477-8C74-4D6BAF80DEE8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D3864-448C-4F93-AD9C-C8CFEC3F3498}" srcId="{FCFBABB5-AEDA-4935-925C-B3B2E94B177E}" destId="{044B430F-A613-4B9A-83D2-8A449B22ADE4}" srcOrd="0" destOrd="0" parTransId="{411E03B0-2809-4323-8055-6F9520AD4788}" sibTransId="{0B038074-9962-4FE8-86B8-7CB23D505297}"/>
    <dgm:cxn modelId="{B02B37EC-0286-4492-8AB7-B9B8EE2C0ADF}" type="presOf" srcId="{FCFBABB5-AEDA-4935-925C-B3B2E94B177E}" destId="{6355CA89-3706-4062-B4B6-8939AF44BAFF}" srcOrd="0" destOrd="0" presId="urn:microsoft.com/office/officeart/2018/2/layout/IconVerticalSolidList"/>
    <dgm:cxn modelId="{C08644F3-DD79-427E-86AD-4B79F135C13F}" srcId="{FCFBABB5-AEDA-4935-925C-B3B2E94B177E}" destId="{916E8889-F55F-4240-970C-3DCF4F0EF95E}" srcOrd="1" destOrd="0" parTransId="{D91E8D48-2861-47B8-8D78-606DBEB06CCA}" sibTransId="{5B17000B-DA4A-48CD-A841-36A597E8D90F}"/>
    <dgm:cxn modelId="{462DD7B1-CB82-4AD0-B82E-4DAE075BE952}" type="presOf" srcId="{044B430F-A613-4B9A-83D2-8A449B22ADE4}" destId="{A513BFB5-8C91-4753-AA2E-65CD80FD9C84}" srcOrd="0" destOrd="0" presId="urn:microsoft.com/office/officeart/2018/2/layout/IconVerticalSolidList"/>
    <dgm:cxn modelId="{50DE1755-C490-4E30-AE3B-F2C08946C9E9}" srcId="{FCFBABB5-AEDA-4935-925C-B3B2E94B177E}" destId="{C86CCC87-1D8F-4477-8C74-4D6BAF80DEE8}" srcOrd="2" destOrd="0" parTransId="{5768275E-C124-4D38-922F-0B917598F62F}" sibTransId="{8A2C73F2-02FA-4C03-855B-7092891AFE26}"/>
    <dgm:cxn modelId="{DE5CAD1E-E975-4388-88B1-04E6B3A416F1}" type="presOf" srcId="{C86CCC87-1D8F-4477-8C74-4D6BAF80DEE8}" destId="{35DAB520-0938-4C55-AB65-F8E4BB826517}" srcOrd="0" destOrd="0" presId="urn:microsoft.com/office/officeart/2018/2/layout/IconVerticalSolidList"/>
    <dgm:cxn modelId="{13A1441D-28BF-4CB0-A461-94FB3A2EBBC8}" type="presOf" srcId="{916E8889-F55F-4240-970C-3DCF4F0EF95E}" destId="{1344137B-B8B3-4349-9EF1-1351E3554F03}" srcOrd="0" destOrd="0" presId="urn:microsoft.com/office/officeart/2018/2/layout/IconVerticalSolidList"/>
    <dgm:cxn modelId="{027B5A80-87CA-4E8C-BF3C-9D9F88B4AD52}" type="presParOf" srcId="{6355CA89-3706-4062-B4B6-8939AF44BAFF}" destId="{860C962E-39F7-4437-B773-9ABBEDCAF4FF}" srcOrd="0" destOrd="0" presId="urn:microsoft.com/office/officeart/2018/2/layout/IconVerticalSolidList"/>
    <dgm:cxn modelId="{049DEA24-1178-4257-A516-E03D0DC5C532}" type="presParOf" srcId="{860C962E-39F7-4437-B773-9ABBEDCAF4FF}" destId="{3BDA9BE6-A0D2-4339-A61C-3047BAAEC524}" srcOrd="0" destOrd="0" presId="urn:microsoft.com/office/officeart/2018/2/layout/IconVerticalSolidList"/>
    <dgm:cxn modelId="{46769E25-AA45-4AA2-BC04-9344F5351067}" type="presParOf" srcId="{860C962E-39F7-4437-B773-9ABBEDCAF4FF}" destId="{0CE60F4C-F994-47A0-A5B5-BD9E00770144}" srcOrd="1" destOrd="0" presId="urn:microsoft.com/office/officeart/2018/2/layout/IconVerticalSolidList"/>
    <dgm:cxn modelId="{45730DE7-FDAC-4992-94B4-9BCAA1DADD40}" type="presParOf" srcId="{860C962E-39F7-4437-B773-9ABBEDCAF4FF}" destId="{A7A0C5C8-BEC8-4AB7-ABB2-D738671EFB63}" srcOrd="2" destOrd="0" presId="urn:microsoft.com/office/officeart/2018/2/layout/IconVerticalSolidList"/>
    <dgm:cxn modelId="{2F02538D-BEB4-4492-A67A-F8AAA2DBD3A9}" type="presParOf" srcId="{860C962E-39F7-4437-B773-9ABBEDCAF4FF}" destId="{A513BFB5-8C91-4753-AA2E-65CD80FD9C84}" srcOrd="3" destOrd="0" presId="urn:microsoft.com/office/officeart/2018/2/layout/IconVerticalSolidList"/>
    <dgm:cxn modelId="{674B43B7-5646-4E47-8F40-B1A467B83E6C}" type="presParOf" srcId="{6355CA89-3706-4062-B4B6-8939AF44BAFF}" destId="{9CCF91D2-4EC6-43E2-B8BF-923ACB320B1B}" srcOrd="1" destOrd="0" presId="urn:microsoft.com/office/officeart/2018/2/layout/IconVerticalSolidList"/>
    <dgm:cxn modelId="{19337D76-18E4-47B4-9302-AC3DD498A4B2}" type="presParOf" srcId="{6355CA89-3706-4062-B4B6-8939AF44BAFF}" destId="{14B9472D-7BC5-4566-8560-86118B039FE8}" srcOrd="2" destOrd="0" presId="urn:microsoft.com/office/officeart/2018/2/layout/IconVerticalSolidList"/>
    <dgm:cxn modelId="{1E9BF14D-7949-4FF2-84E1-0031D84B26DF}" type="presParOf" srcId="{14B9472D-7BC5-4566-8560-86118B039FE8}" destId="{74BDB9F7-20F9-44AF-8933-A4F27134DFD4}" srcOrd="0" destOrd="0" presId="urn:microsoft.com/office/officeart/2018/2/layout/IconVerticalSolidList"/>
    <dgm:cxn modelId="{A481FECB-A1F7-4C3D-93B2-7757D09D5635}" type="presParOf" srcId="{14B9472D-7BC5-4566-8560-86118B039FE8}" destId="{0DB84837-1437-4A37-AE60-413543272E89}" srcOrd="1" destOrd="0" presId="urn:microsoft.com/office/officeart/2018/2/layout/IconVerticalSolidList"/>
    <dgm:cxn modelId="{62C38381-97C1-4B7A-ADFD-DC6FA90F2A1E}" type="presParOf" srcId="{14B9472D-7BC5-4566-8560-86118B039FE8}" destId="{8AE6ABA1-7CFC-4C21-8BCB-19BEC9ACCFC7}" srcOrd="2" destOrd="0" presId="urn:microsoft.com/office/officeart/2018/2/layout/IconVerticalSolidList"/>
    <dgm:cxn modelId="{4292EE46-FCA9-48AB-B44A-8469C50D2B9A}" type="presParOf" srcId="{14B9472D-7BC5-4566-8560-86118B039FE8}" destId="{1344137B-B8B3-4349-9EF1-1351E3554F03}" srcOrd="3" destOrd="0" presId="urn:microsoft.com/office/officeart/2018/2/layout/IconVerticalSolidList"/>
    <dgm:cxn modelId="{48E5532D-1B70-459E-9E7F-875D0C74048A}" type="presParOf" srcId="{6355CA89-3706-4062-B4B6-8939AF44BAFF}" destId="{E86A2F75-D590-47F0-8859-C9B5BD65BD03}" srcOrd="3" destOrd="0" presId="urn:microsoft.com/office/officeart/2018/2/layout/IconVerticalSolidList"/>
    <dgm:cxn modelId="{67562930-2B06-4959-9375-32822C918EF4}" type="presParOf" srcId="{6355CA89-3706-4062-B4B6-8939AF44BAFF}" destId="{BA5F0ADD-870A-4D83-8292-DDF781931460}" srcOrd="4" destOrd="0" presId="urn:microsoft.com/office/officeart/2018/2/layout/IconVerticalSolidList"/>
    <dgm:cxn modelId="{9BDA02D7-D897-49B6-90C3-0549E91763EE}" type="presParOf" srcId="{BA5F0ADD-870A-4D83-8292-DDF781931460}" destId="{4DF815F9-9A0B-473F-80A7-762701168BED}" srcOrd="0" destOrd="0" presId="urn:microsoft.com/office/officeart/2018/2/layout/IconVerticalSolidList"/>
    <dgm:cxn modelId="{FCA40771-A29E-4D0B-AB22-6C16AF4EF91C}" type="presParOf" srcId="{BA5F0ADD-870A-4D83-8292-DDF781931460}" destId="{C57BDBDA-552B-4D54-8360-19F005623539}" srcOrd="1" destOrd="0" presId="urn:microsoft.com/office/officeart/2018/2/layout/IconVerticalSolidList"/>
    <dgm:cxn modelId="{B8DD02EE-59F2-4A49-9F24-AED3B8796ACB}" type="presParOf" srcId="{BA5F0ADD-870A-4D83-8292-DDF781931460}" destId="{F4401CB4-85A4-4F61-8BAB-1113B72E5293}" srcOrd="2" destOrd="0" presId="urn:microsoft.com/office/officeart/2018/2/layout/IconVerticalSolidList"/>
    <dgm:cxn modelId="{5F453FE6-CFF7-43B8-A3A8-6078EEBAD49E}" type="presParOf" srcId="{BA5F0ADD-870A-4D83-8292-DDF781931460}" destId="{35DAB520-0938-4C55-AB65-F8E4BB8265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04D85-04E7-4A61-9246-37B87C321C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853ED0-DBB8-4E3B-82CE-015AFCEC22CD}">
      <dgm:prSet/>
      <dgm:spPr/>
      <dgm:t>
        <a:bodyPr/>
        <a:lstStyle/>
        <a:p>
          <a:r>
            <a:rPr lang="en-US"/>
            <a:t>Other interior designing online companies are:</a:t>
          </a:r>
        </a:p>
      </dgm:t>
    </dgm:pt>
    <dgm:pt modelId="{4A2CDE70-4E18-4DCE-84B2-21DD983EA94A}" type="parTrans" cxnId="{D9E03017-DC8F-4CDF-8138-0F35DCD74964}">
      <dgm:prSet/>
      <dgm:spPr/>
      <dgm:t>
        <a:bodyPr/>
        <a:lstStyle/>
        <a:p>
          <a:endParaRPr lang="en-US"/>
        </a:p>
      </dgm:t>
    </dgm:pt>
    <dgm:pt modelId="{D6E54726-98DD-4815-8B2D-C9913875DA01}" type="sibTrans" cxnId="{D9E03017-DC8F-4CDF-8138-0F35DCD74964}">
      <dgm:prSet/>
      <dgm:spPr/>
      <dgm:t>
        <a:bodyPr/>
        <a:lstStyle/>
        <a:p>
          <a:endParaRPr lang="en-US"/>
        </a:p>
      </dgm:t>
    </dgm:pt>
    <dgm:pt modelId="{C6311D6D-2EDC-4266-BC24-CE0CA824A03A}">
      <dgm:prSet/>
      <dgm:spPr/>
      <dgm:t>
        <a:bodyPr/>
        <a:lstStyle/>
        <a:p>
          <a:r>
            <a:rPr lang="en-US"/>
            <a:t>PFuner E-Design Service</a:t>
          </a:r>
        </a:p>
      </dgm:t>
    </dgm:pt>
    <dgm:pt modelId="{EE948504-2BC8-4509-8B20-13DDE556A3FA}" type="parTrans" cxnId="{D6E1DAD5-8D44-46D7-B889-4A7BF5C575F5}">
      <dgm:prSet/>
      <dgm:spPr/>
      <dgm:t>
        <a:bodyPr/>
        <a:lstStyle/>
        <a:p>
          <a:endParaRPr lang="en-US"/>
        </a:p>
      </dgm:t>
    </dgm:pt>
    <dgm:pt modelId="{F54277F6-C592-4023-9080-7570B6454D43}" type="sibTrans" cxnId="{D6E1DAD5-8D44-46D7-B889-4A7BF5C575F5}">
      <dgm:prSet/>
      <dgm:spPr/>
      <dgm:t>
        <a:bodyPr/>
        <a:lstStyle/>
        <a:p>
          <a:endParaRPr lang="en-US"/>
        </a:p>
      </dgm:t>
    </dgm:pt>
    <dgm:pt modelId="{BCA9A380-5B8F-437E-83D5-662CEDD37FE8}">
      <dgm:prSet/>
      <dgm:spPr/>
      <dgm:t>
        <a:bodyPr/>
        <a:lstStyle/>
        <a:p>
          <a:r>
            <a:rPr lang="en-US"/>
            <a:t>Houzz Online Interior Design AR Tool</a:t>
          </a:r>
        </a:p>
      </dgm:t>
    </dgm:pt>
    <dgm:pt modelId="{3275367A-9C40-4B21-9069-26C36633CF0A}" type="parTrans" cxnId="{409ADD5C-6A0A-49C7-87C2-A0AFD98E155E}">
      <dgm:prSet/>
      <dgm:spPr/>
      <dgm:t>
        <a:bodyPr/>
        <a:lstStyle/>
        <a:p>
          <a:endParaRPr lang="en-US"/>
        </a:p>
      </dgm:t>
    </dgm:pt>
    <dgm:pt modelId="{B9EDF656-8476-43F2-8486-230AC4D2153D}" type="sibTrans" cxnId="{409ADD5C-6A0A-49C7-87C2-A0AFD98E155E}">
      <dgm:prSet/>
      <dgm:spPr/>
      <dgm:t>
        <a:bodyPr/>
        <a:lstStyle/>
        <a:p>
          <a:endParaRPr lang="en-US"/>
        </a:p>
      </dgm:t>
    </dgm:pt>
    <dgm:pt modelId="{5B6EC5B8-5328-4AB2-B002-BA25333D0474}">
      <dgm:prSet/>
      <dgm:spPr/>
      <dgm:t>
        <a:bodyPr/>
        <a:lstStyle/>
        <a:p>
          <a:r>
            <a:rPr lang="en-US"/>
            <a:t>Traci Connell Design Delivered</a:t>
          </a:r>
        </a:p>
      </dgm:t>
    </dgm:pt>
    <dgm:pt modelId="{E9B1A8E5-597E-4BE4-A321-0403F3EE1DDE}" type="parTrans" cxnId="{EDD293D6-1B7E-4AFE-8077-2376BDBA53BF}">
      <dgm:prSet/>
      <dgm:spPr/>
      <dgm:t>
        <a:bodyPr/>
        <a:lstStyle/>
        <a:p>
          <a:endParaRPr lang="en-US"/>
        </a:p>
      </dgm:t>
    </dgm:pt>
    <dgm:pt modelId="{50E578AA-D6B3-4AA4-9409-365CE2DC016E}" type="sibTrans" cxnId="{EDD293D6-1B7E-4AFE-8077-2376BDBA53BF}">
      <dgm:prSet/>
      <dgm:spPr/>
      <dgm:t>
        <a:bodyPr/>
        <a:lstStyle/>
        <a:p>
          <a:endParaRPr lang="en-US"/>
        </a:p>
      </dgm:t>
    </dgm:pt>
    <dgm:pt modelId="{5164D410-51DD-401B-B086-125BC43AAF20}" type="pres">
      <dgm:prSet presAssocID="{70E04D85-04E7-4A61-9246-37B87C321C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36BF84-92DB-4CAB-B795-828A4F492823}" type="pres">
      <dgm:prSet presAssocID="{C7853ED0-DBB8-4E3B-82CE-015AFCEC22C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9C442-7B27-4390-8730-BAAC6E765A4C}" type="pres">
      <dgm:prSet presAssocID="{D6E54726-98DD-4815-8B2D-C9913875DA01}" presName="spacer" presStyleCnt="0"/>
      <dgm:spPr/>
    </dgm:pt>
    <dgm:pt modelId="{C61E5C3C-D051-4AD2-936B-488A1F08B7C2}" type="pres">
      <dgm:prSet presAssocID="{C6311D6D-2EDC-4266-BC24-CE0CA824A03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55C88-0E46-414F-9138-76BA391B2CD8}" type="pres">
      <dgm:prSet presAssocID="{F54277F6-C592-4023-9080-7570B6454D43}" presName="spacer" presStyleCnt="0"/>
      <dgm:spPr/>
    </dgm:pt>
    <dgm:pt modelId="{0999D47F-69A6-48FE-9051-90183D557C4C}" type="pres">
      <dgm:prSet presAssocID="{BCA9A380-5B8F-437E-83D5-662CEDD37FE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FC8AD-036B-4131-B1F3-603E1EA11A7C}" type="pres">
      <dgm:prSet presAssocID="{B9EDF656-8476-43F2-8486-230AC4D2153D}" presName="spacer" presStyleCnt="0"/>
      <dgm:spPr/>
    </dgm:pt>
    <dgm:pt modelId="{CD6ACA5A-A27E-4B4A-827A-C58889A3A7ED}" type="pres">
      <dgm:prSet presAssocID="{5B6EC5B8-5328-4AB2-B002-BA25333D047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57572F-5DC0-4B0F-A702-155B7E62D2A5}" type="presOf" srcId="{C7853ED0-DBB8-4E3B-82CE-015AFCEC22CD}" destId="{9136BF84-92DB-4CAB-B795-828A4F492823}" srcOrd="0" destOrd="0" presId="urn:microsoft.com/office/officeart/2005/8/layout/vList2"/>
    <dgm:cxn modelId="{51E56A23-2B37-4613-8F40-59D0C0D45C01}" type="presOf" srcId="{BCA9A380-5B8F-437E-83D5-662CEDD37FE8}" destId="{0999D47F-69A6-48FE-9051-90183D557C4C}" srcOrd="0" destOrd="0" presId="urn:microsoft.com/office/officeart/2005/8/layout/vList2"/>
    <dgm:cxn modelId="{409ADD5C-6A0A-49C7-87C2-A0AFD98E155E}" srcId="{70E04D85-04E7-4A61-9246-37B87C321C2B}" destId="{BCA9A380-5B8F-437E-83D5-662CEDD37FE8}" srcOrd="2" destOrd="0" parTransId="{3275367A-9C40-4B21-9069-26C36633CF0A}" sibTransId="{B9EDF656-8476-43F2-8486-230AC4D2153D}"/>
    <dgm:cxn modelId="{E5B7244D-D2FB-4ED5-80AB-3B750B3C67F0}" type="presOf" srcId="{5B6EC5B8-5328-4AB2-B002-BA25333D0474}" destId="{CD6ACA5A-A27E-4B4A-827A-C58889A3A7ED}" srcOrd="0" destOrd="0" presId="urn:microsoft.com/office/officeart/2005/8/layout/vList2"/>
    <dgm:cxn modelId="{0AAA1E55-32E6-42C9-AADE-2E2F41339AA5}" type="presOf" srcId="{C6311D6D-2EDC-4266-BC24-CE0CA824A03A}" destId="{C61E5C3C-D051-4AD2-936B-488A1F08B7C2}" srcOrd="0" destOrd="0" presId="urn:microsoft.com/office/officeart/2005/8/layout/vList2"/>
    <dgm:cxn modelId="{EDD293D6-1B7E-4AFE-8077-2376BDBA53BF}" srcId="{70E04D85-04E7-4A61-9246-37B87C321C2B}" destId="{5B6EC5B8-5328-4AB2-B002-BA25333D0474}" srcOrd="3" destOrd="0" parTransId="{E9B1A8E5-597E-4BE4-A321-0403F3EE1DDE}" sibTransId="{50E578AA-D6B3-4AA4-9409-365CE2DC016E}"/>
    <dgm:cxn modelId="{D9E03017-DC8F-4CDF-8138-0F35DCD74964}" srcId="{70E04D85-04E7-4A61-9246-37B87C321C2B}" destId="{C7853ED0-DBB8-4E3B-82CE-015AFCEC22CD}" srcOrd="0" destOrd="0" parTransId="{4A2CDE70-4E18-4DCE-84B2-21DD983EA94A}" sibTransId="{D6E54726-98DD-4815-8B2D-C9913875DA01}"/>
    <dgm:cxn modelId="{D1BF9830-0E6B-430F-A351-F82CFDAB6FF0}" type="presOf" srcId="{70E04D85-04E7-4A61-9246-37B87C321C2B}" destId="{5164D410-51DD-401B-B086-125BC43AAF20}" srcOrd="0" destOrd="0" presId="urn:microsoft.com/office/officeart/2005/8/layout/vList2"/>
    <dgm:cxn modelId="{D6E1DAD5-8D44-46D7-B889-4A7BF5C575F5}" srcId="{70E04D85-04E7-4A61-9246-37B87C321C2B}" destId="{C6311D6D-2EDC-4266-BC24-CE0CA824A03A}" srcOrd="1" destOrd="0" parTransId="{EE948504-2BC8-4509-8B20-13DDE556A3FA}" sibTransId="{F54277F6-C592-4023-9080-7570B6454D43}"/>
    <dgm:cxn modelId="{B419BD59-6B9F-47E8-BEC7-E416A0D4892A}" type="presParOf" srcId="{5164D410-51DD-401B-B086-125BC43AAF20}" destId="{9136BF84-92DB-4CAB-B795-828A4F492823}" srcOrd="0" destOrd="0" presId="urn:microsoft.com/office/officeart/2005/8/layout/vList2"/>
    <dgm:cxn modelId="{B44295B0-789D-479C-AEDB-A65E574F6C40}" type="presParOf" srcId="{5164D410-51DD-401B-B086-125BC43AAF20}" destId="{10E9C442-7B27-4390-8730-BAAC6E765A4C}" srcOrd="1" destOrd="0" presId="urn:microsoft.com/office/officeart/2005/8/layout/vList2"/>
    <dgm:cxn modelId="{3575923B-46AE-49D4-88A6-FE4297CB4A6B}" type="presParOf" srcId="{5164D410-51DD-401B-B086-125BC43AAF20}" destId="{C61E5C3C-D051-4AD2-936B-488A1F08B7C2}" srcOrd="2" destOrd="0" presId="urn:microsoft.com/office/officeart/2005/8/layout/vList2"/>
    <dgm:cxn modelId="{5CFFB66C-F74F-4591-AF5C-9F70F409728D}" type="presParOf" srcId="{5164D410-51DD-401B-B086-125BC43AAF20}" destId="{A5C55C88-0E46-414F-9138-76BA391B2CD8}" srcOrd="3" destOrd="0" presId="urn:microsoft.com/office/officeart/2005/8/layout/vList2"/>
    <dgm:cxn modelId="{42816512-98A0-431F-B651-3DF52EF334C2}" type="presParOf" srcId="{5164D410-51DD-401B-B086-125BC43AAF20}" destId="{0999D47F-69A6-48FE-9051-90183D557C4C}" srcOrd="4" destOrd="0" presId="urn:microsoft.com/office/officeart/2005/8/layout/vList2"/>
    <dgm:cxn modelId="{27143E88-E7D5-46AC-8F3E-254A16491E2C}" type="presParOf" srcId="{5164D410-51DD-401B-B086-125BC43AAF20}" destId="{67CFC8AD-036B-4131-B1F3-603E1EA11A7C}" srcOrd="5" destOrd="0" presId="urn:microsoft.com/office/officeart/2005/8/layout/vList2"/>
    <dgm:cxn modelId="{43FA4F6E-2E65-40F6-9B57-F13B68CD1A04}" type="presParOf" srcId="{5164D410-51DD-401B-B086-125BC43AAF20}" destId="{CD6ACA5A-A27E-4B4A-827A-C58889A3A7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87BFA5-8EDD-4184-8400-BF7A7EC4D86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1C73E5-3B1F-4CB7-A039-A0823689A03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People are less involved in online interior designing because they feel difficulty to design their interior, so we are providing an application that has many features</a:t>
          </a:r>
          <a:r>
            <a:rPr lang="en-US" sz="1100" dirty="0"/>
            <a:t>.</a:t>
          </a:r>
        </a:p>
      </dgm:t>
    </dgm:pt>
    <dgm:pt modelId="{3086E02C-006A-4943-90E8-8A283B6CEF76}" type="parTrans" cxnId="{BDAB0F75-874D-40C5-AAF9-DD548029F104}">
      <dgm:prSet/>
      <dgm:spPr/>
      <dgm:t>
        <a:bodyPr/>
        <a:lstStyle/>
        <a:p>
          <a:endParaRPr lang="en-US"/>
        </a:p>
      </dgm:t>
    </dgm:pt>
    <dgm:pt modelId="{83453464-063F-4D0F-9178-2BE583018451}" type="sibTrans" cxnId="{BDAB0F75-874D-40C5-AAF9-DD548029F104}">
      <dgm:prSet/>
      <dgm:spPr/>
      <dgm:t>
        <a:bodyPr/>
        <a:lstStyle/>
        <a:p>
          <a:endParaRPr lang="en-US"/>
        </a:p>
      </dgm:t>
    </dgm:pt>
    <dgm:pt modelId="{82719366-3EAB-4D2C-8055-7B15E3745E7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To facilitate the people that are busy in their tough schedule and have lack of expertise to manage their events according to their requirements.</a:t>
          </a:r>
        </a:p>
      </dgm:t>
    </dgm:pt>
    <dgm:pt modelId="{74E00776-5F41-406D-BF9B-6A0C45072767}" type="parTrans" cxnId="{D0066CF7-CF2B-4F66-B07C-2315B65EA9B7}">
      <dgm:prSet/>
      <dgm:spPr/>
      <dgm:t>
        <a:bodyPr/>
        <a:lstStyle/>
        <a:p>
          <a:endParaRPr lang="en-US"/>
        </a:p>
      </dgm:t>
    </dgm:pt>
    <dgm:pt modelId="{B5F6921F-6ADA-45BD-A9ED-3BF41D7FEA70}" type="sibTrans" cxnId="{D0066CF7-CF2B-4F66-B07C-2315B65EA9B7}">
      <dgm:prSet/>
      <dgm:spPr/>
      <dgm:t>
        <a:bodyPr/>
        <a:lstStyle/>
        <a:p>
          <a:endParaRPr lang="en-US"/>
        </a:p>
      </dgm:t>
    </dgm:pt>
    <dgm:pt modelId="{44A4B706-3364-4B8E-9DD6-FC503E54EA23}" type="pres">
      <dgm:prSet presAssocID="{BA87BFA5-8EDD-4184-8400-BF7A7EC4D86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AB4438-D6A5-4EDC-9A39-294DC07939EE}" type="pres">
      <dgm:prSet presAssocID="{BB1C73E5-3B1F-4CB7-A039-A0823689A03B}" presName="compNode" presStyleCnt="0"/>
      <dgm:spPr/>
    </dgm:pt>
    <dgm:pt modelId="{3AAD0FAC-370B-4A7C-ACE4-4D3C34D4DEBF}" type="pres">
      <dgm:prSet presAssocID="{BB1C73E5-3B1F-4CB7-A039-A0823689A03B}" presName="iconBgRect" presStyleLbl="bgShp" presStyleIdx="0" presStyleCnt="2"/>
      <dgm:spPr/>
    </dgm:pt>
    <dgm:pt modelId="{8B29300B-62F2-45AA-8198-62723920F0C0}" type="pres">
      <dgm:prSet presAssocID="{BB1C73E5-3B1F-4CB7-A039-A0823689A03B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9B299B6-3001-4C57-AC7E-69600FD29E03}" type="pres">
      <dgm:prSet presAssocID="{BB1C73E5-3B1F-4CB7-A039-A0823689A03B}" presName="spaceRect" presStyleCnt="0"/>
      <dgm:spPr/>
    </dgm:pt>
    <dgm:pt modelId="{053D4403-5816-4D61-A1D7-E2DB8C189969}" type="pres">
      <dgm:prSet presAssocID="{BB1C73E5-3B1F-4CB7-A039-A0823689A03B}" presName="textRect" presStyleLbl="revTx" presStyleIdx="0" presStyleCnt="2" custScaleX="101890" custScaleY="22732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EC70AC3-25DE-4B10-BB1D-EDE7B85E4893}" type="pres">
      <dgm:prSet presAssocID="{83453464-063F-4D0F-9178-2BE583018451}" presName="sibTrans" presStyleCnt="0"/>
      <dgm:spPr/>
    </dgm:pt>
    <dgm:pt modelId="{6EA9DD72-39B7-4672-8861-E3114A9E9C92}" type="pres">
      <dgm:prSet presAssocID="{82719366-3EAB-4D2C-8055-7B15E3745E7C}" presName="compNode" presStyleCnt="0"/>
      <dgm:spPr/>
    </dgm:pt>
    <dgm:pt modelId="{4933DCCF-3E3B-41B3-8653-049A6634FCE5}" type="pres">
      <dgm:prSet presAssocID="{82719366-3EAB-4D2C-8055-7B15E3745E7C}" presName="iconBgRect" presStyleLbl="bgShp" presStyleIdx="1" presStyleCnt="2"/>
      <dgm:spPr/>
    </dgm:pt>
    <dgm:pt modelId="{CD04C02B-2B25-43B0-B974-5145D66D53C2}" type="pres">
      <dgm:prSet presAssocID="{82719366-3EAB-4D2C-8055-7B15E3745E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27A7EC33-8FEF-46F3-AB33-CC0D8E8CCB2A}" type="pres">
      <dgm:prSet presAssocID="{82719366-3EAB-4D2C-8055-7B15E3745E7C}" presName="spaceRect" presStyleCnt="0"/>
      <dgm:spPr/>
    </dgm:pt>
    <dgm:pt modelId="{B0F70ED6-486C-4545-85B5-784184A873AE}" type="pres">
      <dgm:prSet presAssocID="{82719366-3EAB-4D2C-8055-7B15E3745E7C}" presName="textRect" presStyleLbl="revTx" presStyleIdx="1" presStyleCnt="2" custScaleX="98979" custScaleY="22188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AB0F75-874D-40C5-AAF9-DD548029F104}" srcId="{BA87BFA5-8EDD-4184-8400-BF7A7EC4D868}" destId="{BB1C73E5-3B1F-4CB7-A039-A0823689A03B}" srcOrd="0" destOrd="0" parTransId="{3086E02C-006A-4943-90E8-8A283B6CEF76}" sibTransId="{83453464-063F-4D0F-9178-2BE583018451}"/>
    <dgm:cxn modelId="{EA79BCAD-753C-431C-9EB6-72DA6ED9E733}" type="presOf" srcId="{82719366-3EAB-4D2C-8055-7B15E3745E7C}" destId="{B0F70ED6-486C-4545-85B5-784184A873AE}" srcOrd="0" destOrd="0" presId="urn:microsoft.com/office/officeart/2018/5/layout/IconCircleLabelList"/>
    <dgm:cxn modelId="{D0066CF7-CF2B-4F66-B07C-2315B65EA9B7}" srcId="{BA87BFA5-8EDD-4184-8400-BF7A7EC4D868}" destId="{82719366-3EAB-4D2C-8055-7B15E3745E7C}" srcOrd="1" destOrd="0" parTransId="{74E00776-5F41-406D-BF9B-6A0C45072767}" sibTransId="{B5F6921F-6ADA-45BD-A9ED-3BF41D7FEA70}"/>
    <dgm:cxn modelId="{5C167AEE-9877-4687-AC2B-1903AC76BF44}" type="presOf" srcId="{BB1C73E5-3B1F-4CB7-A039-A0823689A03B}" destId="{053D4403-5816-4D61-A1D7-E2DB8C189969}" srcOrd="0" destOrd="0" presId="urn:microsoft.com/office/officeart/2018/5/layout/IconCircleLabelList"/>
    <dgm:cxn modelId="{0C54C317-6DD5-4049-A5E9-061F48CA07AE}" type="presOf" srcId="{BA87BFA5-8EDD-4184-8400-BF7A7EC4D868}" destId="{44A4B706-3364-4B8E-9DD6-FC503E54EA23}" srcOrd="0" destOrd="0" presId="urn:microsoft.com/office/officeart/2018/5/layout/IconCircleLabelList"/>
    <dgm:cxn modelId="{7FA2E4F3-7824-48F4-881D-BB4FAE31766D}" type="presParOf" srcId="{44A4B706-3364-4B8E-9DD6-FC503E54EA23}" destId="{75AB4438-D6A5-4EDC-9A39-294DC07939EE}" srcOrd="0" destOrd="0" presId="urn:microsoft.com/office/officeart/2018/5/layout/IconCircleLabelList"/>
    <dgm:cxn modelId="{AC42EF4E-0657-415F-B871-29530F0F20F4}" type="presParOf" srcId="{75AB4438-D6A5-4EDC-9A39-294DC07939EE}" destId="{3AAD0FAC-370B-4A7C-ACE4-4D3C34D4DEBF}" srcOrd="0" destOrd="0" presId="urn:microsoft.com/office/officeart/2018/5/layout/IconCircleLabelList"/>
    <dgm:cxn modelId="{7C0C8ED6-B2E5-4737-A315-450C1B75ADA1}" type="presParOf" srcId="{75AB4438-D6A5-4EDC-9A39-294DC07939EE}" destId="{8B29300B-62F2-45AA-8198-62723920F0C0}" srcOrd="1" destOrd="0" presId="urn:microsoft.com/office/officeart/2018/5/layout/IconCircleLabelList"/>
    <dgm:cxn modelId="{16D869D6-76A0-4571-8FF6-A1BEB2FC6BF0}" type="presParOf" srcId="{75AB4438-D6A5-4EDC-9A39-294DC07939EE}" destId="{09B299B6-3001-4C57-AC7E-69600FD29E03}" srcOrd="2" destOrd="0" presId="urn:microsoft.com/office/officeart/2018/5/layout/IconCircleLabelList"/>
    <dgm:cxn modelId="{474216D8-4E21-4BB6-89A3-FE2A49E1DB8D}" type="presParOf" srcId="{75AB4438-D6A5-4EDC-9A39-294DC07939EE}" destId="{053D4403-5816-4D61-A1D7-E2DB8C189969}" srcOrd="3" destOrd="0" presId="urn:microsoft.com/office/officeart/2018/5/layout/IconCircleLabelList"/>
    <dgm:cxn modelId="{43CC36DF-A0D0-4A38-9E90-92CD9C893EA3}" type="presParOf" srcId="{44A4B706-3364-4B8E-9DD6-FC503E54EA23}" destId="{8EC70AC3-25DE-4B10-BB1D-EDE7B85E4893}" srcOrd="1" destOrd="0" presId="urn:microsoft.com/office/officeart/2018/5/layout/IconCircleLabelList"/>
    <dgm:cxn modelId="{856BC96D-6E0F-4302-8D16-57A8569E1225}" type="presParOf" srcId="{44A4B706-3364-4B8E-9DD6-FC503E54EA23}" destId="{6EA9DD72-39B7-4672-8861-E3114A9E9C92}" srcOrd="2" destOrd="0" presId="urn:microsoft.com/office/officeart/2018/5/layout/IconCircleLabelList"/>
    <dgm:cxn modelId="{C3F7B2CC-D38D-427D-B2EF-BEF5E022A465}" type="presParOf" srcId="{6EA9DD72-39B7-4672-8861-E3114A9E9C92}" destId="{4933DCCF-3E3B-41B3-8653-049A6634FCE5}" srcOrd="0" destOrd="0" presId="urn:microsoft.com/office/officeart/2018/5/layout/IconCircleLabelList"/>
    <dgm:cxn modelId="{835262D5-7C12-465D-8F3F-89735F25B6B8}" type="presParOf" srcId="{6EA9DD72-39B7-4672-8861-E3114A9E9C92}" destId="{CD04C02B-2B25-43B0-B974-5145D66D53C2}" srcOrd="1" destOrd="0" presId="urn:microsoft.com/office/officeart/2018/5/layout/IconCircleLabelList"/>
    <dgm:cxn modelId="{28419FAB-50D9-4FC9-8D05-3A0CC9C5A0D7}" type="presParOf" srcId="{6EA9DD72-39B7-4672-8861-E3114A9E9C92}" destId="{27A7EC33-8FEF-46F3-AB33-CC0D8E8CCB2A}" srcOrd="2" destOrd="0" presId="urn:microsoft.com/office/officeart/2018/5/layout/IconCircleLabelList"/>
    <dgm:cxn modelId="{C25AD772-6FFA-4D6B-83B7-255452A9E383}" type="presParOf" srcId="{6EA9DD72-39B7-4672-8861-E3114A9E9C92}" destId="{B0F70ED6-486C-4545-85B5-784184A873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D29413-B332-4660-B1DE-A28EC5A2B32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76765F-E608-4C25-82CF-93BD43B11FC3}">
      <dgm:prSet/>
      <dgm:spPr/>
      <dgm:t>
        <a:bodyPr/>
        <a:lstStyle/>
        <a:p>
          <a:r>
            <a:rPr lang="en-US"/>
            <a:t>To provide a platform of interior designing for users. </a:t>
          </a:r>
        </a:p>
      </dgm:t>
    </dgm:pt>
    <dgm:pt modelId="{8ECA5002-1B73-4EF1-9F90-D5ABAFF8B138}" type="parTrans" cxnId="{FFA98740-39F8-4472-8131-358F3385D985}">
      <dgm:prSet/>
      <dgm:spPr/>
      <dgm:t>
        <a:bodyPr/>
        <a:lstStyle/>
        <a:p>
          <a:endParaRPr lang="en-US"/>
        </a:p>
      </dgm:t>
    </dgm:pt>
    <dgm:pt modelId="{628FF424-F199-4BDA-B899-D7256058BB51}" type="sibTrans" cxnId="{FFA98740-39F8-4472-8131-358F3385D985}">
      <dgm:prSet/>
      <dgm:spPr/>
      <dgm:t>
        <a:bodyPr/>
        <a:lstStyle/>
        <a:p>
          <a:endParaRPr lang="en-US"/>
        </a:p>
      </dgm:t>
    </dgm:pt>
    <dgm:pt modelId="{D4CAF994-0FB0-48C6-8B0B-B1C676D52C0B}">
      <dgm:prSet/>
      <dgm:spPr/>
      <dgm:t>
        <a:bodyPr/>
        <a:lstStyle/>
        <a:p>
          <a:r>
            <a:rPr lang="en-US"/>
            <a:t>To create an application which will assist in designing multiple categories and subdivided categories of events.</a:t>
          </a:r>
        </a:p>
      </dgm:t>
    </dgm:pt>
    <dgm:pt modelId="{5E3E92E4-D20A-4E34-B008-715CD58C003D}" type="parTrans" cxnId="{CDFB19FB-D641-4FE2-8DF1-5B2ABADA357F}">
      <dgm:prSet/>
      <dgm:spPr/>
      <dgm:t>
        <a:bodyPr/>
        <a:lstStyle/>
        <a:p>
          <a:endParaRPr lang="en-US"/>
        </a:p>
      </dgm:t>
    </dgm:pt>
    <dgm:pt modelId="{A6F9C471-F374-4895-B324-10ED4C4A430D}" type="sibTrans" cxnId="{CDFB19FB-D641-4FE2-8DF1-5B2ABADA357F}">
      <dgm:prSet/>
      <dgm:spPr/>
      <dgm:t>
        <a:bodyPr/>
        <a:lstStyle/>
        <a:p>
          <a:endParaRPr lang="en-US"/>
        </a:p>
      </dgm:t>
    </dgm:pt>
    <dgm:pt modelId="{D4E51B4B-DEC6-4BAA-B1A6-4193B5E9A965}">
      <dgm:prSet/>
      <dgm:spPr/>
      <dgm:t>
        <a:bodyPr/>
        <a:lstStyle/>
        <a:p>
          <a:r>
            <a:rPr lang="en-US"/>
            <a:t>To facilitate the user by different teams of designers.</a:t>
          </a:r>
        </a:p>
      </dgm:t>
    </dgm:pt>
    <dgm:pt modelId="{CC19E11D-BDB4-4922-9E2C-1710F00FAEAB}" type="parTrans" cxnId="{7A46A0EF-1BEF-4211-A484-8532E6DEA72A}">
      <dgm:prSet/>
      <dgm:spPr/>
      <dgm:t>
        <a:bodyPr/>
        <a:lstStyle/>
        <a:p>
          <a:endParaRPr lang="en-US"/>
        </a:p>
      </dgm:t>
    </dgm:pt>
    <dgm:pt modelId="{92DBD946-2CB2-4527-81AF-73038547FF93}" type="sibTrans" cxnId="{7A46A0EF-1BEF-4211-A484-8532E6DEA72A}">
      <dgm:prSet/>
      <dgm:spPr/>
      <dgm:t>
        <a:bodyPr/>
        <a:lstStyle/>
        <a:p>
          <a:endParaRPr lang="en-US"/>
        </a:p>
      </dgm:t>
    </dgm:pt>
    <dgm:pt modelId="{0C74FE50-B703-41D7-9759-B6092193C8C3}">
      <dgm:prSet/>
      <dgm:spPr/>
      <dgm:t>
        <a:bodyPr/>
        <a:lstStyle/>
        <a:p>
          <a:r>
            <a:rPr lang="en-US"/>
            <a:t>To take feedback for the purpose of evaluation in the form of rating.</a:t>
          </a:r>
        </a:p>
      </dgm:t>
    </dgm:pt>
    <dgm:pt modelId="{9201FF10-48B1-4B4A-A441-29953727D456}" type="parTrans" cxnId="{74DC01DA-E403-484F-8EBE-15C3A10D97DB}">
      <dgm:prSet/>
      <dgm:spPr/>
      <dgm:t>
        <a:bodyPr/>
        <a:lstStyle/>
        <a:p>
          <a:endParaRPr lang="en-US"/>
        </a:p>
      </dgm:t>
    </dgm:pt>
    <dgm:pt modelId="{7EBB9758-8940-4EBE-991B-9A6E5316A34A}" type="sibTrans" cxnId="{74DC01DA-E403-484F-8EBE-15C3A10D97DB}">
      <dgm:prSet/>
      <dgm:spPr/>
      <dgm:t>
        <a:bodyPr/>
        <a:lstStyle/>
        <a:p>
          <a:endParaRPr lang="en-US"/>
        </a:p>
      </dgm:t>
    </dgm:pt>
    <dgm:pt modelId="{7D982B4B-561B-411F-A727-B3B9387D6599}" type="pres">
      <dgm:prSet presAssocID="{20D29413-B332-4660-B1DE-A28EC5A2B32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092D43-F67A-4517-868D-64249780F983}" type="pres">
      <dgm:prSet presAssocID="{C976765F-E608-4C25-82CF-93BD43B11FC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CE02E-0829-41C6-AEC0-7BDE74A4F52E}" type="pres">
      <dgm:prSet presAssocID="{628FF424-F199-4BDA-B899-D7256058BB51}" presName="sibTrans" presStyleCnt="0"/>
      <dgm:spPr/>
    </dgm:pt>
    <dgm:pt modelId="{7891C9C4-B6C1-4C65-9207-CC3EBE66AD8A}" type="pres">
      <dgm:prSet presAssocID="{D4CAF994-0FB0-48C6-8B0B-B1C676D52C0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38F2A-7EDA-448A-A0DD-BA316AD4E4DB}" type="pres">
      <dgm:prSet presAssocID="{A6F9C471-F374-4895-B324-10ED4C4A430D}" presName="sibTrans" presStyleCnt="0"/>
      <dgm:spPr/>
    </dgm:pt>
    <dgm:pt modelId="{546D0396-6E8C-4613-AC07-84C16784CD14}" type="pres">
      <dgm:prSet presAssocID="{D4E51B4B-DEC6-4BAA-B1A6-4193B5E9A96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F1A59-0154-41B7-8BA4-F4A9D58AD54C}" type="pres">
      <dgm:prSet presAssocID="{92DBD946-2CB2-4527-81AF-73038547FF93}" presName="sibTrans" presStyleCnt="0"/>
      <dgm:spPr/>
    </dgm:pt>
    <dgm:pt modelId="{15571337-AF4F-438E-A1F2-E23AA44C9F9B}" type="pres">
      <dgm:prSet presAssocID="{0C74FE50-B703-41D7-9759-B6092193C8C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DFB603-12A3-44DD-BFF1-A5F49DC21C33}" type="presOf" srcId="{20D29413-B332-4660-B1DE-A28EC5A2B323}" destId="{7D982B4B-561B-411F-A727-B3B9387D6599}" srcOrd="0" destOrd="0" presId="urn:microsoft.com/office/officeart/2005/8/layout/default"/>
    <dgm:cxn modelId="{2B2A6788-6BAD-4565-B803-71C3033FF2B0}" type="presOf" srcId="{C976765F-E608-4C25-82CF-93BD43B11FC3}" destId="{25092D43-F67A-4517-868D-64249780F983}" srcOrd="0" destOrd="0" presId="urn:microsoft.com/office/officeart/2005/8/layout/default"/>
    <dgm:cxn modelId="{658DDADD-425C-43A2-AB55-925428E1A06E}" type="presOf" srcId="{D4CAF994-0FB0-48C6-8B0B-B1C676D52C0B}" destId="{7891C9C4-B6C1-4C65-9207-CC3EBE66AD8A}" srcOrd="0" destOrd="0" presId="urn:microsoft.com/office/officeart/2005/8/layout/default"/>
    <dgm:cxn modelId="{FFA98740-39F8-4472-8131-358F3385D985}" srcId="{20D29413-B332-4660-B1DE-A28EC5A2B323}" destId="{C976765F-E608-4C25-82CF-93BD43B11FC3}" srcOrd="0" destOrd="0" parTransId="{8ECA5002-1B73-4EF1-9F90-D5ABAFF8B138}" sibTransId="{628FF424-F199-4BDA-B899-D7256058BB51}"/>
    <dgm:cxn modelId="{166BF4E0-CE25-46E1-B142-E5F8A3A694E0}" type="presOf" srcId="{0C74FE50-B703-41D7-9759-B6092193C8C3}" destId="{15571337-AF4F-438E-A1F2-E23AA44C9F9B}" srcOrd="0" destOrd="0" presId="urn:microsoft.com/office/officeart/2005/8/layout/default"/>
    <dgm:cxn modelId="{72197E44-5DC9-450E-B152-FFEEA49A2B71}" type="presOf" srcId="{D4E51B4B-DEC6-4BAA-B1A6-4193B5E9A965}" destId="{546D0396-6E8C-4613-AC07-84C16784CD14}" srcOrd="0" destOrd="0" presId="urn:microsoft.com/office/officeart/2005/8/layout/default"/>
    <dgm:cxn modelId="{CDFB19FB-D641-4FE2-8DF1-5B2ABADA357F}" srcId="{20D29413-B332-4660-B1DE-A28EC5A2B323}" destId="{D4CAF994-0FB0-48C6-8B0B-B1C676D52C0B}" srcOrd="1" destOrd="0" parTransId="{5E3E92E4-D20A-4E34-B008-715CD58C003D}" sibTransId="{A6F9C471-F374-4895-B324-10ED4C4A430D}"/>
    <dgm:cxn modelId="{74DC01DA-E403-484F-8EBE-15C3A10D97DB}" srcId="{20D29413-B332-4660-B1DE-A28EC5A2B323}" destId="{0C74FE50-B703-41D7-9759-B6092193C8C3}" srcOrd="3" destOrd="0" parTransId="{9201FF10-48B1-4B4A-A441-29953727D456}" sibTransId="{7EBB9758-8940-4EBE-991B-9A6E5316A34A}"/>
    <dgm:cxn modelId="{7A46A0EF-1BEF-4211-A484-8532E6DEA72A}" srcId="{20D29413-B332-4660-B1DE-A28EC5A2B323}" destId="{D4E51B4B-DEC6-4BAA-B1A6-4193B5E9A965}" srcOrd="2" destOrd="0" parTransId="{CC19E11D-BDB4-4922-9E2C-1710F00FAEAB}" sibTransId="{92DBD946-2CB2-4527-81AF-73038547FF93}"/>
    <dgm:cxn modelId="{03F431A6-B39C-4C14-AF4E-5930BD1C9F1C}" type="presParOf" srcId="{7D982B4B-561B-411F-A727-B3B9387D6599}" destId="{25092D43-F67A-4517-868D-64249780F983}" srcOrd="0" destOrd="0" presId="urn:microsoft.com/office/officeart/2005/8/layout/default"/>
    <dgm:cxn modelId="{220AE96A-CBF9-46B2-8958-B6AFB5B9A1C4}" type="presParOf" srcId="{7D982B4B-561B-411F-A727-B3B9387D6599}" destId="{894CE02E-0829-41C6-AEC0-7BDE74A4F52E}" srcOrd="1" destOrd="0" presId="urn:microsoft.com/office/officeart/2005/8/layout/default"/>
    <dgm:cxn modelId="{A775AFF2-F19E-4D6C-8BBF-C4865A22E22C}" type="presParOf" srcId="{7D982B4B-561B-411F-A727-B3B9387D6599}" destId="{7891C9C4-B6C1-4C65-9207-CC3EBE66AD8A}" srcOrd="2" destOrd="0" presId="urn:microsoft.com/office/officeart/2005/8/layout/default"/>
    <dgm:cxn modelId="{30E3E5C7-245C-4AE1-AEBC-1AA4E68A99A6}" type="presParOf" srcId="{7D982B4B-561B-411F-A727-B3B9387D6599}" destId="{85A38F2A-7EDA-448A-A0DD-BA316AD4E4DB}" srcOrd="3" destOrd="0" presId="urn:microsoft.com/office/officeart/2005/8/layout/default"/>
    <dgm:cxn modelId="{85F8280B-2CA4-45A9-BFB2-E80A3EB87B54}" type="presParOf" srcId="{7D982B4B-561B-411F-A727-B3B9387D6599}" destId="{546D0396-6E8C-4613-AC07-84C16784CD14}" srcOrd="4" destOrd="0" presId="urn:microsoft.com/office/officeart/2005/8/layout/default"/>
    <dgm:cxn modelId="{0D26442E-463D-47B8-88E3-07CF6D1BEECB}" type="presParOf" srcId="{7D982B4B-561B-411F-A727-B3B9387D6599}" destId="{00EF1A59-0154-41B7-8BA4-F4A9D58AD54C}" srcOrd="5" destOrd="0" presId="urn:microsoft.com/office/officeart/2005/8/layout/default"/>
    <dgm:cxn modelId="{6F406F39-D313-4A8A-A221-9EFEEC51B6CF}" type="presParOf" srcId="{7D982B4B-561B-411F-A727-B3B9387D6599}" destId="{15571337-AF4F-438E-A1F2-E23AA44C9F9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7790A1-0B55-43C7-A03A-524965C8170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B196F0-3C8F-450D-85D9-ABE0A9CBD5E5}">
      <dgm:prSet/>
      <dgm:spPr/>
      <dgm:t>
        <a:bodyPr/>
        <a:lstStyle/>
        <a:p>
          <a:r>
            <a:rPr lang="en-US"/>
            <a:t>To generate an estimated bill for demanded services before placing an order.</a:t>
          </a:r>
        </a:p>
      </dgm:t>
    </dgm:pt>
    <dgm:pt modelId="{CF25D504-E780-42E2-BFDC-04B911DD2E63}" type="parTrans" cxnId="{E02537B2-BEF1-4ED0-93C6-F15C270168A4}">
      <dgm:prSet/>
      <dgm:spPr/>
      <dgm:t>
        <a:bodyPr/>
        <a:lstStyle/>
        <a:p>
          <a:endParaRPr lang="en-US"/>
        </a:p>
      </dgm:t>
    </dgm:pt>
    <dgm:pt modelId="{F0A82476-1BB8-4C95-9C0E-E0BF9252B8E9}" type="sibTrans" cxnId="{E02537B2-BEF1-4ED0-93C6-F15C270168A4}">
      <dgm:prSet/>
      <dgm:spPr/>
      <dgm:t>
        <a:bodyPr/>
        <a:lstStyle/>
        <a:p>
          <a:endParaRPr lang="en-US"/>
        </a:p>
      </dgm:t>
    </dgm:pt>
    <dgm:pt modelId="{10A1E1C5-721E-41A9-8CB2-361D567A7797}">
      <dgm:prSet/>
      <dgm:spPr/>
      <dgm:t>
        <a:bodyPr/>
        <a:lstStyle/>
        <a:p>
          <a:r>
            <a:rPr lang="en-US"/>
            <a:t>To provide chatting facility by Chatbot.</a:t>
          </a:r>
        </a:p>
      </dgm:t>
    </dgm:pt>
    <dgm:pt modelId="{F357C665-8BE5-4AC8-80A9-07615CCAB1FB}" type="parTrans" cxnId="{058E0A67-AEFB-43DB-9BA6-6DEB09FCB6BE}">
      <dgm:prSet/>
      <dgm:spPr/>
      <dgm:t>
        <a:bodyPr/>
        <a:lstStyle/>
        <a:p>
          <a:endParaRPr lang="en-US"/>
        </a:p>
      </dgm:t>
    </dgm:pt>
    <dgm:pt modelId="{41059A18-EB3D-4530-886E-A08E0931688E}" type="sibTrans" cxnId="{058E0A67-AEFB-43DB-9BA6-6DEB09FCB6BE}">
      <dgm:prSet/>
      <dgm:spPr/>
      <dgm:t>
        <a:bodyPr/>
        <a:lstStyle/>
        <a:p>
          <a:endParaRPr lang="en-US"/>
        </a:p>
      </dgm:t>
    </dgm:pt>
    <dgm:pt modelId="{05CB8FD3-8274-4710-9ED4-05086ED94CCC}">
      <dgm:prSet/>
      <dgm:spPr/>
      <dgm:t>
        <a:bodyPr/>
        <a:lstStyle/>
        <a:p>
          <a:r>
            <a:rPr lang="en-US"/>
            <a:t>To facilitate the customer, sample images will be displayed in the gallery so that team will be easily chosen according to their requirements.</a:t>
          </a:r>
        </a:p>
      </dgm:t>
    </dgm:pt>
    <dgm:pt modelId="{1DAD201B-5F1C-45F1-AE51-D9E747F5CC17}" type="parTrans" cxnId="{5DAA81FD-7095-404E-A03C-27E3A7EB38BB}">
      <dgm:prSet/>
      <dgm:spPr/>
      <dgm:t>
        <a:bodyPr/>
        <a:lstStyle/>
        <a:p>
          <a:endParaRPr lang="en-US"/>
        </a:p>
      </dgm:t>
    </dgm:pt>
    <dgm:pt modelId="{C2B4FB88-CDDB-429E-8DC6-8CAE71976E2E}" type="sibTrans" cxnId="{5DAA81FD-7095-404E-A03C-27E3A7EB38BB}">
      <dgm:prSet/>
      <dgm:spPr/>
      <dgm:t>
        <a:bodyPr/>
        <a:lstStyle/>
        <a:p>
          <a:endParaRPr lang="en-US"/>
        </a:p>
      </dgm:t>
    </dgm:pt>
    <dgm:pt modelId="{96F35518-C45B-482D-A086-C4788C2EA3B6}">
      <dgm:prSet/>
      <dgm:spPr/>
      <dgm:t>
        <a:bodyPr/>
        <a:lstStyle/>
        <a:p>
          <a:r>
            <a:rPr lang="en-US"/>
            <a:t>To provide real look and feel to the customer ,customization option will provide some suggestions and testing facility that will help user in customizing their places.</a:t>
          </a:r>
        </a:p>
      </dgm:t>
    </dgm:pt>
    <dgm:pt modelId="{22722D92-08C0-4938-B821-E83207F596E8}" type="parTrans" cxnId="{B2616BCE-9D1A-4132-BE21-702549787C72}">
      <dgm:prSet/>
      <dgm:spPr/>
      <dgm:t>
        <a:bodyPr/>
        <a:lstStyle/>
        <a:p>
          <a:endParaRPr lang="en-US"/>
        </a:p>
      </dgm:t>
    </dgm:pt>
    <dgm:pt modelId="{55F0CAF5-F833-4EFF-BC50-751EA474B035}" type="sibTrans" cxnId="{B2616BCE-9D1A-4132-BE21-702549787C72}">
      <dgm:prSet/>
      <dgm:spPr/>
      <dgm:t>
        <a:bodyPr/>
        <a:lstStyle/>
        <a:p>
          <a:endParaRPr lang="en-US"/>
        </a:p>
      </dgm:t>
    </dgm:pt>
    <dgm:pt modelId="{569FFB75-2382-4B0D-B43E-0949FCFFDC1D}" type="pres">
      <dgm:prSet presAssocID="{4B7790A1-0B55-43C7-A03A-524965C8170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70EAF-8E57-4958-87BF-B0901E6DFDA8}" type="pres">
      <dgm:prSet presAssocID="{ECB196F0-3C8F-450D-85D9-ABE0A9CBD5E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02D9D8-04F4-46E4-A8E6-2FA57829A6D2}" type="pres">
      <dgm:prSet presAssocID="{F0A82476-1BB8-4C95-9C0E-E0BF9252B8E9}" presName="sibTrans" presStyleCnt="0"/>
      <dgm:spPr/>
    </dgm:pt>
    <dgm:pt modelId="{67492A75-3541-445D-9AEF-48EE63D9F5E9}" type="pres">
      <dgm:prSet presAssocID="{10A1E1C5-721E-41A9-8CB2-361D567A779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F0E61-AEF6-4C4F-BFB4-922231560995}" type="pres">
      <dgm:prSet presAssocID="{41059A18-EB3D-4530-886E-A08E0931688E}" presName="sibTrans" presStyleCnt="0"/>
      <dgm:spPr/>
    </dgm:pt>
    <dgm:pt modelId="{D4B25E2B-48C4-41A6-8A43-0C73F164DFF7}" type="pres">
      <dgm:prSet presAssocID="{05CB8FD3-8274-4710-9ED4-05086ED94CC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B4AA8-D141-400F-98C8-DD748D890C96}" type="pres">
      <dgm:prSet presAssocID="{C2B4FB88-CDDB-429E-8DC6-8CAE71976E2E}" presName="sibTrans" presStyleCnt="0"/>
      <dgm:spPr/>
    </dgm:pt>
    <dgm:pt modelId="{C6FA02B4-0A1A-4A18-968C-C8FF893B22A8}" type="pres">
      <dgm:prSet presAssocID="{96F35518-C45B-482D-A086-C4788C2EA3B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2537B2-BEF1-4ED0-93C6-F15C270168A4}" srcId="{4B7790A1-0B55-43C7-A03A-524965C81707}" destId="{ECB196F0-3C8F-450D-85D9-ABE0A9CBD5E5}" srcOrd="0" destOrd="0" parTransId="{CF25D504-E780-42E2-BFDC-04B911DD2E63}" sibTransId="{F0A82476-1BB8-4C95-9C0E-E0BF9252B8E9}"/>
    <dgm:cxn modelId="{B2616BCE-9D1A-4132-BE21-702549787C72}" srcId="{4B7790A1-0B55-43C7-A03A-524965C81707}" destId="{96F35518-C45B-482D-A086-C4788C2EA3B6}" srcOrd="3" destOrd="0" parTransId="{22722D92-08C0-4938-B821-E83207F596E8}" sibTransId="{55F0CAF5-F833-4EFF-BC50-751EA474B035}"/>
    <dgm:cxn modelId="{5DAA81FD-7095-404E-A03C-27E3A7EB38BB}" srcId="{4B7790A1-0B55-43C7-A03A-524965C81707}" destId="{05CB8FD3-8274-4710-9ED4-05086ED94CCC}" srcOrd="2" destOrd="0" parTransId="{1DAD201B-5F1C-45F1-AE51-D9E747F5CC17}" sibTransId="{C2B4FB88-CDDB-429E-8DC6-8CAE71976E2E}"/>
    <dgm:cxn modelId="{709DC924-B8D8-4908-968B-0AECFF018B84}" type="presOf" srcId="{96F35518-C45B-482D-A086-C4788C2EA3B6}" destId="{C6FA02B4-0A1A-4A18-968C-C8FF893B22A8}" srcOrd="0" destOrd="0" presId="urn:microsoft.com/office/officeart/2005/8/layout/default"/>
    <dgm:cxn modelId="{9F0CAA84-CD1B-4282-9223-54DCE37755C7}" type="presOf" srcId="{10A1E1C5-721E-41A9-8CB2-361D567A7797}" destId="{67492A75-3541-445D-9AEF-48EE63D9F5E9}" srcOrd="0" destOrd="0" presId="urn:microsoft.com/office/officeart/2005/8/layout/default"/>
    <dgm:cxn modelId="{E15C4362-0B3F-463C-994A-83597404D128}" type="presOf" srcId="{ECB196F0-3C8F-450D-85D9-ABE0A9CBD5E5}" destId="{46370EAF-8E57-4958-87BF-B0901E6DFDA8}" srcOrd="0" destOrd="0" presId="urn:microsoft.com/office/officeart/2005/8/layout/default"/>
    <dgm:cxn modelId="{AEE58F84-9A8D-4EEE-AA97-784C04E93D64}" type="presOf" srcId="{4B7790A1-0B55-43C7-A03A-524965C81707}" destId="{569FFB75-2382-4B0D-B43E-0949FCFFDC1D}" srcOrd="0" destOrd="0" presId="urn:microsoft.com/office/officeart/2005/8/layout/default"/>
    <dgm:cxn modelId="{058E0A67-AEFB-43DB-9BA6-6DEB09FCB6BE}" srcId="{4B7790A1-0B55-43C7-A03A-524965C81707}" destId="{10A1E1C5-721E-41A9-8CB2-361D567A7797}" srcOrd="1" destOrd="0" parTransId="{F357C665-8BE5-4AC8-80A9-07615CCAB1FB}" sibTransId="{41059A18-EB3D-4530-886E-A08E0931688E}"/>
    <dgm:cxn modelId="{EC9651DE-E505-4F52-AB1E-42B59BE9FDCE}" type="presOf" srcId="{05CB8FD3-8274-4710-9ED4-05086ED94CCC}" destId="{D4B25E2B-48C4-41A6-8A43-0C73F164DFF7}" srcOrd="0" destOrd="0" presId="urn:microsoft.com/office/officeart/2005/8/layout/default"/>
    <dgm:cxn modelId="{7F3FAF20-F5EE-4DEA-B3FC-19195837FDA0}" type="presParOf" srcId="{569FFB75-2382-4B0D-B43E-0949FCFFDC1D}" destId="{46370EAF-8E57-4958-87BF-B0901E6DFDA8}" srcOrd="0" destOrd="0" presId="urn:microsoft.com/office/officeart/2005/8/layout/default"/>
    <dgm:cxn modelId="{D0BC440C-3D67-445C-884A-BD1ADFDD8C31}" type="presParOf" srcId="{569FFB75-2382-4B0D-B43E-0949FCFFDC1D}" destId="{DF02D9D8-04F4-46E4-A8E6-2FA57829A6D2}" srcOrd="1" destOrd="0" presId="urn:microsoft.com/office/officeart/2005/8/layout/default"/>
    <dgm:cxn modelId="{F3FD7120-800E-4F50-ACD2-82ABC498AA05}" type="presParOf" srcId="{569FFB75-2382-4B0D-B43E-0949FCFFDC1D}" destId="{67492A75-3541-445D-9AEF-48EE63D9F5E9}" srcOrd="2" destOrd="0" presId="urn:microsoft.com/office/officeart/2005/8/layout/default"/>
    <dgm:cxn modelId="{1C68EB9F-6B17-4239-B3E2-022BC7D10462}" type="presParOf" srcId="{569FFB75-2382-4B0D-B43E-0949FCFFDC1D}" destId="{C6EF0E61-AEF6-4C4F-BFB4-922231560995}" srcOrd="3" destOrd="0" presId="urn:microsoft.com/office/officeart/2005/8/layout/default"/>
    <dgm:cxn modelId="{1B903330-3323-4688-BFF5-36562FF0BC8A}" type="presParOf" srcId="{569FFB75-2382-4B0D-B43E-0949FCFFDC1D}" destId="{D4B25E2B-48C4-41A6-8A43-0C73F164DFF7}" srcOrd="4" destOrd="0" presId="urn:microsoft.com/office/officeart/2005/8/layout/default"/>
    <dgm:cxn modelId="{26415274-A048-400C-9AFB-06E5306020CA}" type="presParOf" srcId="{569FFB75-2382-4B0D-B43E-0949FCFFDC1D}" destId="{184B4AA8-D141-400F-98C8-DD748D890C96}" srcOrd="5" destOrd="0" presId="urn:microsoft.com/office/officeart/2005/8/layout/default"/>
    <dgm:cxn modelId="{1943BAE1-E191-4AB9-AA41-660B816B2F79}" type="presParOf" srcId="{569FFB75-2382-4B0D-B43E-0949FCFFDC1D}" destId="{C6FA02B4-0A1A-4A18-968C-C8FF893B22A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DD6AD9-1CA5-460D-B772-156C084600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B9EF68-9888-4E49-9257-FCD0D3F1BA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Different events</a:t>
          </a:r>
        </a:p>
      </dgm:t>
    </dgm:pt>
    <dgm:pt modelId="{B5A8E146-33F4-480D-A407-5C498C5CE75A}" type="parTrans" cxnId="{6274BDBB-5190-4645-BA4C-494836FEEFE8}">
      <dgm:prSet/>
      <dgm:spPr/>
      <dgm:t>
        <a:bodyPr/>
        <a:lstStyle/>
        <a:p>
          <a:endParaRPr lang="en-US"/>
        </a:p>
      </dgm:t>
    </dgm:pt>
    <dgm:pt modelId="{AE683ABC-1646-4E32-9E28-CC7761E66A7C}" type="sibTrans" cxnId="{6274BDBB-5190-4645-BA4C-494836FEEFE8}">
      <dgm:prSet/>
      <dgm:spPr/>
      <dgm:t>
        <a:bodyPr/>
        <a:lstStyle/>
        <a:p>
          <a:endParaRPr lang="en-US"/>
        </a:p>
      </dgm:t>
    </dgm:pt>
    <dgm:pt modelId="{27CC3626-D81C-4F02-B2EE-7DDE01C5B3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Coloring Scheme (image </a:t>
          </a:r>
          <a:r>
            <a:rPr lang="en-US" dirty="0" smtClean="0"/>
            <a:t>display in suggestions)</a:t>
          </a:r>
          <a:endParaRPr lang="en-US" dirty="0"/>
        </a:p>
      </dgm:t>
    </dgm:pt>
    <dgm:pt modelId="{62C795F9-C51B-448D-8BA5-12CF22647F54}" type="parTrans" cxnId="{7FEB8B4E-D7B1-427F-9ECC-85B0ED26B22B}">
      <dgm:prSet/>
      <dgm:spPr/>
      <dgm:t>
        <a:bodyPr/>
        <a:lstStyle/>
        <a:p>
          <a:endParaRPr lang="en-US"/>
        </a:p>
      </dgm:t>
    </dgm:pt>
    <dgm:pt modelId="{5C4C487A-0CD6-4959-9883-0AB56A9A1B9D}" type="sibTrans" cxnId="{7FEB8B4E-D7B1-427F-9ECC-85B0ED26B22B}">
      <dgm:prSet/>
      <dgm:spPr/>
      <dgm:t>
        <a:bodyPr/>
        <a:lstStyle/>
        <a:p>
          <a:endParaRPr lang="en-US"/>
        </a:p>
      </dgm:t>
    </dgm:pt>
    <dgm:pt modelId="{44373C65-1D99-4ED3-9F73-292CA9834C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teams</a:t>
          </a:r>
        </a:p>
      </dgm:t>
    </dgm:pt>
    <dgm:pt modelId="{5A80E176-83F5-45D2-AB70-CE437941D884}" type="parTrans" cxnId="{DCB8B429-F5F1-4D97-A2E9-91146744F30E}">
      <dgm:prSet/>
      <dgm:spPr/>
      <dgm:t>
        <a:bodyPr/>
        <a:lstStyle/>
        <a:p>
          <a:endParaRPr lang="en-US"/>
        </a:p>
      </dgm:t>
    </dgm:pt>
    <dgm:pt modelId="{F83CF0C4-C968-40DD-8657-55E39887C3FB}" type="sibTrans" cxnId="{DCB8B429-F5F1-4D97-A2E9-91146744F30E}">
      <dgm:prSet/>
      <dgm:spPr/>
      <dgm:t>
        <a:bodyPr/>
        <a:lstStyle/>
        <a:p>
          <a:endParaRPr lang="en-US"/>
        </a:p>
      </dgm:t>
    </dgm:pt>
    <dgm:pt modelId="{2416752A-D817-4784-BEBD-5D812E35B7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Team's rating</a:t>
          </a:r>
        </a:p>
      </dgm:t>
    </dgm:pt>
    <dgm:pt modelId="{C99135F5-E589-45A1-9430-42BCAEBD5A37}" type="parTrans" cxnId="{22792EAC-CA94-4D35-B546-669D63779052}">
      <dgm:prSet/>
      <dgm:spPr/>
      <dgm:t>
        <a:bodyPr/>
        <a:lstStyle/>
        <a:p>
          <a:endParaRPr lang="en-US"/>
        </a:p>
      </dgm:t>
    </dgm:pt>
    <dgm:pt modelId="{D7AA5B17-9DCC-44ED-80C1-DA28F44CFF7A}" type="sibTrans" cxnId="{22792EAC-CA94-4D35-B546-669D63779052}">
      <dgm:prSet/>
      <dgm:spPr/>
      <dgm:t>
        <a:bodyPr/>
        <a:lstStyle/>
        <a:p>
          <a:endParaRPr lang="en-US"/>
        </a:p>
      </dgm:t>
    </dgm:pt>
    <dgm:pt modelId="{7BC97DF0-E4A3-4321-AE5D-986A2C6F46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Item positioning through customization.</a:t>
          </a:r>
        </a:p>
      </dgm:t>
    </dgm:pt>
    <dgm:pt modelId="{E2B9CC1E-B88B-4E88-9624-43EC145B396F}" type="parTrans" cxnId="{4352D7C2-331B-43B5-A8B2-F4F7DF73DEF0}">
      <dgm:prSet/>
      <dgm:spPr/>
      <dgm:t>
        <a:bodyPr/>
        <a:lstStyle/>
        <a:p>
          <a:endParaRPr lang="en-US"/>
        </a:p>
      </dgm:t>
    </dgm:pt>
    <dgm:pt modelId="{33FB5172-0FE5-4276-93BA-2326D207A7AF}" type="sibTrans" cxnId="{4352D7C2-331B-43B5-A8B2-F4F7DF73DEF0}">
      <dgm:prSet/>
      <dgm:spPr/>
      <dgm:t>
        <a:bodyPr/>
        <a:lstStyle/>
        <a:p>
          <a:endParaRPr lang="en-US"/>
        </a:p>
      </dgm:t>
    </dgm:pt>
    <dgm:pt modelId="{F7FAF2D0-7AE9-4951-B66A-604C27A929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Estimated bill</a:t>
          </a:r>
        </a:p>
      </dgm:t>
    </dgm:pt>
    <dgm:pt modelId="{F4B92A68-1616-4FAE-BAB7-2F97EDA4A2BC}" type="parTrans" cxnId="{8AAA72C1-5C55-441D-BB28-3480EF7BA3F7}">
      <dgm:prSet/>
      <dgm:spPr/>
      <dgm:t>
        <a:bodyPr/>
        <a:lstStyle/>
        <a:p>
          <a:endParaRPr lang="en-US"/>
        </a:p>
      </dgm:t>
    </dgm:pt>
    <dgm:pt modelId="{0DF32609-86AC-4A33-9195-3F8727FEA087}" type="sibTrans" cxnId="{8AAA72C1-5C55-441D-BB28-3480EF7BA3F7}">
      <dgm:prSet/>
      <dgm:spPr/>
      <dgm:t>
        <a:bodyPr/>
        <a:lstStyle/>
        <a:p>
          <a:endParaRPr lang="en-US"/>
        </a:p>
      </dgm:t>
    </dgm:pt>
    <dgm:pt modelId="{82E8342D-4A4B-44F2-8458-104CC5A0E1C9}" type="pres">
      <dgm:prSet presAssocID="{95DD6AD9-1CA5-460D-B772-156C0846003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CD42E9-9626-48D5-9C5B-416C399D4B33}" type="pres">
      <dgm:prSet presAssocID="{A2B9EF68-9888-4E49-9257-FCD0D3F1BA10}" presName="compNode" presStyleCnt="0"/>
      <dgm:spPr/>
    </dgm:pt>
    <dgm:pt modelId="{5CF746AB-9F34-45E8-88D4-845C2B3735DB}" type="pres">
      <dgm:prSet presAssocID="{A2B9EF68-9888-4E49-9257-FCD0D3F1BA10}" presName="iconRect" presStyleLbl="node1" presStyleIdx="0" presStyleCnt="6" custScaleX="133027" custScaleY="12485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C83E012F-D2A9-4B48-B1FD-3473C39D5876}" type="pres">
      <dgm:prSet presAssocID="{A2B9EF68-9888-4E49-9257-FCD0D3F1BA10}" presName="spaceRect" presStyleCnt="0"/>
      <dgm:spPr/>
    </dgm:pt>
    <dgm:pt modelId="{EDAACE21-1C4B-49DB-88B7-4E4FF5C8107C}" type="pres">
      <dgm:prSet presAssocID="{A2B9EF68-9888-4E49-9257-FCD0D3F1BA10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4638918-6997-4197-BDAC-2266CF5DEDC7}" type="pres">
      <dgm:prSet presAssocID="{AE683ABC-1646-4E32-9E28-CC7761E66A7C}" presName="sibTrans" presStyleCnt="0"/>
      <dgm:spPr/>
    </dgm:pt>
    <dgm:pt modelId="{A8A23768-C633-4504-BD76-9F9FF9844E5C}" type="pres">
      <dgm:prSet presAssocID="{27CC3626-D81C-4F02-B2EE-7DDE01C5B360}" presName="compNode" presStyleCnt="0"/>
      <dgm:spPr/>
    </dgm:pt>
    <dgm:pt modelId="{5FCA0375-F7AF-41C1-A25C-6870F26530A3}" type="pres">
      <dgm:prSet presAssocID="{27CC3626-D81C-4F02-B2EE-7DDE01C5B360}" presName="iconRect" presStyleLbl="nod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arge paint brush"/>
        </a:ext>
      </dgm:extLst>
    </dgm:pt>
    <dgm:pt modelId="{92AB1949-D921-415F-AD44-7A6B691A482C}" type="pres">
      <dgm:prSet presAssocID="{27CC3626-D81C-4F02-B2EE-7DDE01C5B360}" presName="spaceRect" presStyleCnt="0"/>
      <dgm:spPr/>
    </dgm:pt>
    <dgm:pt modelId="{144B2B52-72D0-4A63-BF8F-9648FB8F2335}" type="pres">
      <dgm:prSet presAssocID="{27CC3626-D81C-4F02-B2EE-7DDE01C5B360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1C7E845-7999-434F-B95F-7BCA70851AC9}" type="pres">
      <dgm:prSet presAssocID="{5C4C487A-0CD6-4959-9883-0AB56A9A1B9D}" presName="sibTrans" presStyleCnt="0"/>
      <dgm:spPr/>
    </dgm:pt>
    <dgm:pt modelId="{CCAD7158-3AF7-4C34-9311-986821E6138E}" type="pres">
      <dgm:prSet presAssocID="{44373C65-1D99-4ED3-9F73-292CA9834C79}" presName="compNode" presStyleCnt="0"/>
      <dgm:spPr/>
    </dgm:pt>
    <dgm:pt modelId="{A9A1A113-2815-4C55-8DF3-B85CE84C3FC9}" type="pres">
      <dgm:prSet presAssocID="{44373C65-1D99-4ED3-9F73-292CA9834C79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F8B712E-848C-4CBB-9B79-180D9340D264}" type="pres">
      <dgm:prSet presAssocID="{44373C65-1D99-4ED3-9F73-292CA9834C79}" presName="spaceRect" presStyleCnt="0"/>
      <dgm:spPr/>
    </dgm:pt>
    <dgm:pt modelId="{C10BD72F-B009-40C2-A855-1F0056EF52FC}" type="pres">
      <dgm:prSet presAssocID="{44373C65-1D99-4ED3-9F73-292CA9834C79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171BF6F-25E9-46BB-93BD-F6EF3F84027F}" type="pres">
      <dgm:prSet presAssocID="{F83CF0C4-C968-40DD-8657-55E39887C3FB}" presName="sibTrans" presStyleCnt="0"/>
      <dgm:spPr/>
    </dgm:pt>
    <dgm:pt modelId="{88EC59FB-880B-4F76-B541-EDFF4483CE37}" type="pres">
      <dgm:prSet presAssocID="{2416752A-D817-4784-BEBD-5D812E35B7EC}" presName="compNode" presStyleCnt="0"/>
      <dgm:spPr/>
    </dgm:pt>
    <dgm:pt modelId="{27FA9338-750E-4AAA-A535-4E74C1B2C667}" type="pres">
      <dgm:prSet presAssocID="{2416752A-D817-4784-BEBD-5D812E35B7EC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288D9202-7366-4A9F-8560-CFDB1DCFC827}" type="pres">
      <dgm:prSet presAssocID="{2416752A-D817-4784-BEBD-5D812E35B7EC}" presName="spaceRect" presStyleCnt="0"/>
      <dgm:spPr/>
    </dgm:pt>
    <dgm:pt modelId="{3EC338B5-700A-43B3-920D-F09B3CA9CBB5}" type="pres">
      <dgm:prSet presAssocID="{2416752A-D817-4784-BEBD-5D812E35B7EC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53713DE-F882-4294-B40E-CDA2DA272778}" type="pres">
      <dgm:prSet presAssocID="{D7AA5B17-9DCC-44ED-80C1-DA28F44CFF7A}" presName="sibTrans" presStyleCnt="0"/>
      <dgm:spPr/>
    </dgm:pt>
    <dgm:pt modelId="{4E5DE70B-5D40-43A5-9AD9-1D89007A70D9}" type="pres">
      <dgm:prSet presAssocID="{7BC97DF0-E4A3-4321-AE5D-986A2C6F4687}" presName="compNode" presStyleCnt="0"/>
      <dgm:spPr/>
    </dgm:pt>
    <dgm:pt modelId="{E14AE17D-8269-49A6-B365-6F10BF582232}" type="pres">
      <dgm:prSet presAssocID="{7BC97DF0-E4A3-4321-AE5D-986A2C6F4687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FD75A03-9256-49AF-9233-BFB5862DCAA7}" type="pres">
      <dgm:prSet presAssocID="{7BC97DF0-E4A3-4321-AE5D-986A2C6F4687}" presName="spaceRect" presStyleCnt="0"/>
      <dgm:spPr/>
    </dgm:pt>
    <dgm:pt modelId="{739CA791-7561-4C0C-ADD2-686D11C3A5B3}" type="pres">
      <dgm:prSet presAssocID="{7BC97DF0-E4A3-4321-AE5D-986A2C6F4687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8FFDFCF-4F91-4984-92E3-CDE5999C3614}" type="pres">
      <dgm:prSet presAssocID="{33FB5172-0FE5-4276-93BA-2326D207A7AF}" presName="sibTrans" presStyleCnt="0"/>
      <dgm:spPr/>
    </dgm:pt>
    <dgm:pt modelId="{53A6B50F-3090-4779-A32E-CCE738322CA3}" type="pres">
      <dgm:prSet presAssocID="{F7FAF2D0-7AE9-4951-B66A-604C27A929A7}" presName="compNode" presStyleCnt="0"/>
      <dgm:spPr/>
    </dgm:pt>
    <dgm:pt modelId="{ACBDEAE4-4580-4D6E-B54F-A051E3C316D5}" type="pres">
      <dgm:prSet presAssocID="{F7FAF2D0-7AE9-4951-B66A-604C27A929A7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4F9B4BE-E66B-4C8C-BDF5-464F8196A8DF}" type="pres">
      <dgm:prSet presAssocID="{F7FAF2D0-7AE9-4951-B66A-604C27A929A7}" presName="spaceRect" presStyleCnt="0"/>
      <dgm:spPr/>
    </dgm:pt>
    <dgm:pt modelId="{3ADE8E7F-75A4-4D12-AD26-1894E39D7BDC}" type="pres">
      <dgm:prSet presAssocID="{F7FAF2D0-7AE9-4951-B66A-604C27A929A7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DD4893-BF02-49E0-AF21-9848EF0D1C31}" type="presOf" srcId="{7BC97DF0-E4A3-4321-AE5D-986A2C6F4687}" destId="{739CA791-7561-4C0C-ADD2-686D11C3A5B3}" srcOrd="0" destOrd="0" presId="urn:microsoft.com/office/officeart/2018/2/layout/IconLabelList"/>
    <dgm:cxn modelId="{6274BDBB-5190-4645-BA4C-494836FEEFE8}" srcId="{95DD6AD9-1CA5-460D-B772-156C0846003C}" destId="{A2B9EF68-9888-4E49-9257-FCD0D3F1BA10}" srcOrd="0" destOrd="0" parTransId="{B5A8E146-33F4-480D-A407-5C498C5CE75A}" sibTransId="{AE683ABC-1646-4E32-9E28-CC7761E66A7C}"/>
    <dgm:cxn modelId="{B2804823-4746-4AA9-AFEC-DCCC6D2ED8E7}" type="presOf" srcId="{27CC3626-D81C-4F02-B2EE-7DDE01C5B360}" destId="{144B2B52-72D0-4A63-BF8F-9648FB8F2335}" srcOrd="0" destOrd="0" presId="urn:microsoft.com/office/officeart/2018/2/layout/IconLabelList"/>
    <dgm:cxn modelId="{C75B68F5-6DD6-44EE-8A35-11518D96E96D}" type="presOf" srcId="{F7FAF2D0-7AE9-4951-B66A-604C27A929A7}" destId="{3ADE8E7F-75A4-4D12-AD26-1894E39D7BDC}" srcOrd="0" destOrd="0" presId="urn:microsoft.com/office/officeart/2018/2/layout/IconLabelList"/>
    <dgm:cxn modelId="{8AAA72C1-5C55-441D-BB28-3480EF7BA3F7}" srcId="{95DD6AD9-1CA5-460D-B772-156C0846003C}" destId="{F7FAF2D0-7AE9-4951-B66A-604C27A929A7}" srcOrd="5" destOrd="0" parTransId="{F4B92A68-1616-4FAE-BAB7-2F97EDA4A2BC}" sibTransId="{0DF32609-86AC-4A33-9195-3F8727FEA087}"/>
    <dgm:cxn modelId="{22DBA4B1-40F8-4941-AB0F-3FA9C8FDBC50}" type="presOf" srcId="{95DD6AD9-1CA5-460D-B772-156C0846003C}" destId="{82E8342D-4A4B-44F2-8458-104CC5A0E1C9}" srcOrd="0" destOrd="0" presId="urn:microsoft.com/office/officeart/2018/2/layout/IconLabelList"/>
    <dgm:cxn modelId="{45B357CE-2A5F-4505-8454-141F33AC1B3E}" type="presOf" srcId="{2416752A-D817-4784-BEBD-5D812E35B7EC}" destId="{3EC338B5-700A-43B3-920D-F09B3CA9CBB5}" srcOrd="0" destOrd="0" presId="urn:microsoft.com/office/officeart/2018/2/layout/IconLabelList"/>
    <dgm:cxn modelId="{7FEB8B4E-D7B1-427F-9ECC-85B0ED26B22B}" srcId="{95DD6AD9-1CA5-460D-B772-156C0846003C}" destId="{27CC3626-D81C-4F02-B2EE-7DDE01C5B360}" srcOrd="1" destOrd="0" parTransId="{62C795F9-C51B-448D-8BA5-12CF22647F54}" sibTransId="{5C4C487A-0CD6-4959-9883-0AB56A9A1B9D}"/>
    <dgm:cxn modelId="{4352D7C2-331B-43B5-A8B2-F4F7DF73DEF0}" srcId="{95DD6AD9-1CA5-460D-B772-156C0846003C}" destId="{7BC97DF0-E4A3-4321-AE5D-986A2C6F4687}" srcOrd="4" destOrd="0" parTransId="{E2B9CC1E-B88B-4E88-9624-43EC145B396F}" sibTransId="{33FB5172-0FE5-4276-93BA-2326D207A7AF}"/>
    <dgm:cxn modelId="{86B03C58-9B90-4DE6-AC89-13A57BA434A7}" type="presOf" srcId="{44373C65-1D99-4ED3-9F73-292CA9834C79}" destId="{C10BD72F-B009-40C2-A855-1F0056EF52FC}" srcOrd="0" destOrd="0" presId="urn:microsoft.com/office/officeart/2018/2/layout/IconLabelList"/>
    <dgm:cxn modelId="{DCB8B429-F5F1-4D97-A2E9-91146744F30E}" srcId="{95DD6AD9-1CA5-460D-B772-156C0846003C}" destId="{44373C65-1D99-4ED3-9F73-292CA9834C79}" srcOrd="2" destOrd="0" parTransId="{5A80E176-83F5-45D2-AB70-CE437941D884}" sibTransId="{F83CF0C4-C968-40DD-8657-55E39887C3FB}"/>
    <dgm:cxn modelId="{22792EAC-CA94-4D35-B546-669D63779052}" srcId="{95DD6AD9-1CA5-460D-B772-156C0846003C}" destId="{2416752A-D817-4784-BEBD-5D812E35B7EC}" srcOrd="3" destOrd="0" parTransId="{C99135F5-E589-45A1-9430-42BCAEBD5A37}" sibTransId="{D7AA5B17-9DCC-44ED-80C1-DA28F44CFF7A}"/>
    <dgm:cxn modelId="{DECBF821-CF6C-499E-8042-9A51522C2112}" type="presOf" srcId="{A2B9EF68-9888-4E49-9257-FCD0D3F1BA10}" destId="{EDAACE21-1C4B-49DB-88B7-4E4FF5C8107C}" srcOrd="0" destOrd="0" presId="urn:microsoft.com/office/officeart/2018/2/layout/IconLabelList"/>
    <dgm:cxn modelId="{C729D97B-04F3-4DE7-BE0C-B7A80BAD5BF0}" type="presParOf" srcId="{82E8342D-4A4B-44F2-8458-104CC5A0E1C9}" destId="{C3CD42E9-9626-48D5-9C5B-416C399D4B33}" srcOrd="0" destOrd="0" presId="urn:microsoft.com/office/officeart/2018/2/layout/IconLabelList"/>
    <dgm:cxn modelId="{B8C3DC2E-F033-4C21-A3F0-54E1BE10D1D3}" type="presParOf" srcId="{C3CD42E9-9626-48D5-9C5B-416C399D4B33}" destId="{5CF746AB-9F34-45E8-88D4-845C2B3735DB}" srcOrd="0" destOrd="0" presId="urn:microsoft.com/office/officeart/2018/2/layout/IconLabelList"/>
    <dgm:cxn modelId="{D98C3F16-0F3D-4236-9B03-9DA94D85F8FC}" type="presParOf" srcId="{C3CD42E9-9626-48D5-9C5B-416C399D4B33}" destId="{C83E012F-D2A9-4B48-B1FD-3473C39D5876}" srcOrd="1" destOrd="0" presId="urn:microsoft.com/office/officeart/2018/2/layout/IconLabelList"/>
    <dgm:cxn modelId="{F8AB8EB7-12D2-4B7D-8C7B-E87BE4ACA4F6}" type="presParOf" srcId="{C3CD42E9-9626-48D5-9C5B-416C399D4B33}" destId="{EDAACE21-1C4B-49DB-88B7-4E4FF5C8107C}" srcOrd="2" destOrd="0" presId="urn:microsoft.com/office/officeart/2018/2/layout/IconLabelList"/>
    <dgm:cxn modelId="{6F8AC45B-87B2-4E0A-A96E-1B9554AF4804}" type="presParOf" srcId="{82E8342D-4A4B-44F2-8458-104CC5A0E1C9}" destId="{B4638918-6997-4197-BDAC-2266CF5DEDC7}" srcOrd="1" destOrd="0" presId="urn:microsoft.com/office/officeart/2018/2/layout/IconLabelList"/>
    <dgm:cxn modelId="{8E624DEC-E9A9-4F4B-8824-C4B1F23690E9}" type="presParOf" srcId="{82E8342D-4A4B-44F2-8458-104CC5A0E1C9}" destId="{A8A23768-C633-4504-BD76-9F9FF9844E5C}" srcOrd="2" destOrd="0" presId="urn:microsoft.com/office/officeart/2018/2/layout/IconLabelList"/>
    <dgm:cxn modelId="{B54C3DC8-8435-4DDA-8633-FF637000F8CC}" type="presParOf" srcId="{A8A23768-C633-4504-BD76-9F9FF9844E5C}" destId="{5FCA0375-F7AF-41C1-A25C-6870F26530A3}" srcOrd="0" destOrd="0" presId="urn:microsoft.com/office/officeart/2018/2/layout/IconLabelList"/>
    <dgm:cxn modelId="{146B4886-40CD-4616-BE53-511CEA11B236}" type="presParOf" srcId="{A8A23768-C633-4504-BD76-9F9FF9844E5C}" destId="{92AB1949-D921-415F-AD44-7A6B691A482C}" srcOrd="1" destOrd="0" presId="urn:microsoft.com/office/officeart/2018/2/layout/IconLabelList"/>
    <dgm:cxn modelId="{B6C71C53-51DE-4AF7-B3A1-031E1EDA6FCE}" type="presParOf" srcId="{A8A23768-C633-4504-BD76-9F9FF9844E5C}" destId="{144B2B52-72D0-4A63-BF8F-9648FB8F2335}" srcOrd="2" destOrd="0" presId="urn:microsoft.com/office/officeart/2018/2/layout/IconLabelList"/>
    <dgm:cxn modelId="{37AA1CAC-3B1C-448E-91D8-A90AC815F5E3}" type="presParOf" srcId="{82E8342D-4A4B-44F2-8458-104CC5A0E1C9}" destId="{21C7E845-7999-434F-B95F-7BCA70851AC9}" srcOrd="3" destOrd="0" presId="urn:microsoft.com/office/officeart/2018/2/layout/IconLabelList"/>
    <dgm:cxn modelId="{7A883FBF-E7B4-41D8-8EFD-4DB9A38CB6E4}" type="presParOf" srcId="{82E8342D-4A4B-44F2-8458-104CC5A0E1C9}" destId="{CCAD7158-3AF7-4C34-9311-986821E6138E}" srcOrd="4" destOrd="0" presId="urn:microsoft.com/office/officeart/2018/2/layout/IconLabelList"/>
    <dgm:cxn modelId="{D21B843E-247F-454A-8245-1F0CA2E63A13}" type="presParOf" srcId="{CCAD7158-3AF7-4C34-9311-986821E6138E}" destId="{A9A1A113-2815-4C55-8DF3-B85CE84C3FC9}" srcOrd="0" destOrd="0" presId="urn:microsoft.com/office/officeart/2018/2/layout/IconLabelList"/>
    <dgm:cxn modelId="{DED0941B-3025-4406-AF86-D477261FE7F8}" type="presParOf" srcId="{CCAD7158-3AF7-4C34-9311-986821E6138E}" destId="{1F8B712E-848C-4CBB-9B79-180D9340D264}" srcOrd="1" destOrd="0" presId="urn:microsoft.com/office/officeart/2018/2/layout/IconLabelList"/>
    <dgm:cxn modelId="{FBF6D2A5-3408-488E-B1A1-83CEAB66E61A}" type="presParOf" srcId="{CCAD7158-3AF7-4C34-9311-986821E6138E}" destId="{C10BD72F-B009-40C2-A855-1F0056EF52FC}" srcOrd="2" destOrd="0" presId="urn:microsoft.com/office/officeart/2018/2/layout/IconLabelList"/>
    <dgm:cxn modelId="{A33C31B4-7628-46F9-9A13-CB7DD149DE0C}" type="presParOf" srcId="{82E8342D-4A4B-44F2-8458-104CC5A0E1C9}" destId="{A171BF6F-25E9-46BB-93BD-F6EF3F84027F}" srcOrd="5" destOrd="0" presId="urn:microsoft.com/office/officeart/2018/2/layout/IconLabelList"/>
    <dgm:cxn modelId="{CFE93EF6-7075-4F5D-BDC3-DCD92C27092E}" type="presParOf" srcId="{82E8342D-4A4B-44F2-8458-104CC5A0E1C9}" destId="{88EC59FB-880B-4F76-B541-EDFF4483CE37}" srcOrd="6" destOrd="0" presId="urn:microsoft.com/office/officeart/2018/2/layout/IconLabelList"/>
    <dgm:cxn modelId="{CD2D91FB-29A1-4BBB-838A-5379D7411D4F}" type="presParOf" srcId="{88EC59FB-880B-4F76-B541-EDFF4483CE37}" destId="{27FA9338-750E-4AAA-A535-4E74C1B2C667}" srcOrd="0" destOrd="0" presId="urn:microsoft.com/office/officeart/2018/2/layout/IconLabelList"/>
    <dgm:cxn modelId="{FD52B106-895F-4673-9551-52AE0D350327}" type="presParOf" srcId="{88EC59FB-880B-4F76-B541-EDFF4483CE37}" destId="{288D9202-7366-4A9F-8560-CFDB1DCFC827}" srcOrd="1" destOrd="0" presId="urn:microsoft.com/office/officeart/2018/2/layout/IconLabelList"/>
    <dgm:cxn modelId="{D029CB47-09FC-47E4-B4F3-81E79EE7CC5C}" type="presParOf" srcId="{88EC59FB-880B-4F76-B541-EDFF4483CE37}" destId="{3EC338B5-700A-43B3-920D-F09B3CA9CBB5}" srcOrd="2" destOrd="0" presId="urn:microsoft.com/office/officeart/2018/2/layout/IconLabelList"/>
    <dgm:cxn modelId="{B2124AD9-C2B3-4C7B-AAE5-112078F93552}" type="presParOf" srcId="{82E8342D-4A4B-44F2-8458-104CC5A0E1C9}" destId="{753713DE-F882-4294-B40E-CDA2DA272778}" srcOrd="7" destOrd="0" presId="urn:microsoft.com/office/officeart/2018/2/layout/IconLabelList"/>
    <dgm:cxn modelId="{CDDAC193-98A5-4AA9-BFEA-AD94EBC4DE48}" type="presParOf" srcId="{82E8342D-4A4B-44F2-8458-104CC5A0E1C9}" destId="{4E5DE70B-5D40-43A5-9AD9-1D89007A70D9}" srcOrd="8" destOrd="0" presId="urn:microsoft.com/office/officeart/2018/2/layout/IconLabelList"/>
    <dgm:cxn modelId="{86285DB9-CFC0-48F7-8B1A-C87A8BD9BCF9}" type="presParOf" srcId="{4E5DE70B-5D40-43A5-9AD9-1D89007A70D9}" destId="{E14AE17D-8269-49A6-B365-6F10BF582232}" srcOrd="0" destOrd="0" presId="urn:microsoft.com/office/officeart/2018/2/layout/IconLabelList"/>
    <dgm:cxn modelId="{3751CD7D-8427-41E0-9034-C85CA2C877C6}" type="presParOf" srcId="{4E5DE70B-5D40-43A5-9AD9-1D89007A70D9}" destId="{3FD75A03-9256-49AF-9233-BFB5862DCAA7}" srcOrd="1" destOrd="0" presId="urn:microsoft.com/office/officeart/2018/2/layout/IconLabelList"/>
    <dgm:cxn modelId="{B64AAFB3-BAA5-44CB-987F-A343D14D93C7}" type="presParOf" srcId="{4E5DE70B-5D40-43A5-9AD9-1D89007A70D9}" destId="{739CA791-7561-4C0C-ADD2-686D11C3A5B3}" srcOrd="2" destOrd="0" presId="urn:microsoft.com/office/officeart/2018/2/layout/IconLabelList"/>
    <dgm:cxn modelId="{AF819B15-6190-408C-9A3A-6AFE7C030D79}" type="presParOf" srcId="{82E8342D-4A4B-44F2-8458-104CC5A0E1C9}" destId="{18FFDFCF-4F91-4984-92E3-CDE5999C3614}" srcOrd="9" destOrd="0" presId="urn:microsoft.com/office/officeart/2018/2/layout/IconLabelList"/>
    <dgm:cxn modelId="{E1D15F8E-77A5-42A1-A8E2-D4BA3F35FDD4}" type="presParOf" srcId="{82E8342D-4A4B-44F2-8458-104CC5A0E1C9}" destId="{53A6B50F-3090-4779-A32E-CCE738322CA3}" srcOrd="10" destOrd="0" presId="urn:microsoft.com/office/officeart/2018/2/layout/IconLabelList"/>
    <dgm:cxn modelId="{0B706D89-20F0-4F73-9895-F70A87F703E5}" type="presParOf" srcId="{53A6B50F-3090-4779-A32E-CCE738322CA3}" destId="{ACBDEAE4-4580-4D6E-B54F-A051E3C316D5}" srcOrd="0" destOrd="0" presId="urn:microsoft.com/office/officeart/2018/2/layout/IconLabelList"/>
    <dgm:cxn modelId="{8D73297F-9609-4E76-BD68-9CC25AA56649}" type="presParOf" srcId="{53A6B50F-3090-4779-A32E-CCE738322CA3}" destId="{54F9B4BE-E66B-4C8C-BDF5-464F8196A8DF}" srcOrd="1" destOrd="0" presId="urn:microsoft.com/office/officeart/2018/2/layout/IconLabelList"/>
    <dgm:cxn modelId="{F5FF1460-F4B8-4A83-989B-02F09C3F391E}" type="presParOf" srcId="{53A6B50F-3090-4779-A32E-CCE738322CA3}" destId="{3ADE8E7F-75A4-4D12-AD26-1894E39D7B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248522-AEB1-4573-9342-9C6A9467C1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455459-442F-4296-8700-6541B994D50E}">
      <dgm:prSet/>
      <dgm:spPr/>
      <dgm:t>
        <a:bodyPr/>
        <a:lstStyle/>
        <a:p>
          <a:r>
            <a:rPr lang="en-US"/>
            <a:t>Fingerprint recognition for advanced security of team members.</a:t>
          </a:r>
        </a:p>
      </dgm:t>
    </dgm:pt>
    <dgm:pt modelId="{E80EE41E-F8FB-4506-B48C-2D7ADABD10B7}" type="parTrans" cxnId="{CBB0D284-2BC7-4D02-BE4F-2C9DF134BD25}">
      <dgm:prSet/>
      <dgm:spPr/>
      <dgm:t>
        <a:bodyPr/>
        <a:lstStyle/>
        <a:p>
          <a:endParaRPr lang="en-US"/>
        </a:p>
      </dgm:t>
    </dgm:pt>
    <dgm:pt modelId="{660C2933-0D64-4643-ABE9-BA8562C20783}" type="sibTrans" cxnId="{CBB0D284-2BC7-4D02-BE4F-2C9DF134BD25}">
      <dgm:prSet/>
      <dgm:spPr/>
      <dgm:t>
        <a:bodyPr/>
        <a:lstStyle/>
        <a:p>
          <a:endParaRPr lang="en-US"/>
        </a:p>
      </dgm:t>
    </dgm:pt>
    <dgm:pt modelId="{AC12D167-6D7D-449B-AA2F-41EDF0272C39}">
      <dgm:prSet/>
      <dgm:spPr/>
      <dgm:t>
        <a:bodyPr/>
        <a:lstStyle/>
        <a:p>
          <a:r>
            <a:rPr lang="en-US"/>
            <a:t>User can cancel their order before confirmation.</a:t>
          </a:r>
        </a:p>
      </dgm:t>
    </dgm:pt>
    <dgm:pt modelId="{C2B19FF8-299C-4CF2-A1EF-9E94F971540A}" type="parTrans" cxnId="{B6B79C0D-1DD8-434D-A16C-5D01B0D57EA6}">
      <dgm:prSet/>
      <dgm:spPr/>
      <dgm:t>
        <a:bodyPr/>
        <a:lstStyle/>
        <a:p>
          <a:endParaRPr lang="en-US"/>
        </a:p>
      </dgm:t>
    </dgm:pt>
    <dgm:pt modelId="{F761BB69-BFC4-46F2-8BE5-C816976812C9}" type="sibTrans" cxnId="{B6B79C0D-1DD8-434D-A16C-5D01B0D57EA6}">
      <dgm:prSet/>
      <dgm:spPr/>
      <dgm:t>
        <a:bodyPr/>
        <a:lstStyle/>
        <a:p>
          <a:endParaRPr lang="en-US"/>
        </a:p>
      </dgm:t>
    </dgm:pt>
    <dgm:pt modelId="{8ADD1D1A-6B31-4C0B-8E83-012D8FB7EF23}">
      <dgm:prSet/>
      <dgm:spPr/>
      <dgm:t>
        <a:bodyPr/>
        <a:lstStyle/>
        <a:p>
          <a:r>
            <a:rPr lang="en-US"/>
            <a:t>Subdivided services of events (decorations and catering etc.)</a:t>
          </a:r>
        </a:p>
      </dgm:t>
    </dgm:pt>
    <dgm:pt modelId="{B3092193-9871-4811-A9A0-6B72FE725FA1}" type="parTrans" cxnId="{2D93EF67-E961-42BB-8E64-7EA03D2E5AF5}">
      <dgm:prSet/>
      <dgm:spPr/>
      <dgm:t>
        <a:bodyPr/>
        <a:lstStyle/>
        <a:p>
          <a:endParaRPr lang="en-US"/>
        </a:p>
      </dgm:t>
    </dgm:pt>
    <dgm:pt modelId="{980294D2-CC58-4D20-996C-D31EC7D5D425}" type="sibTrans" cxnId="{2D93EF67-E961-42BB-8E64-7EA03D2E5AF5}">
      <dgm:prSet/>
      <dgm:spPr/>
      <dgm:t>
        <a:bodyPr/>
        <a:lstStyle/>
        <a:p>
          <a:endParaRPr lang="en-US"/>
        </a:p>
      </dgm:t>
    </dgm:pt>
    <dgm:pt modelId="{0DB6FE7D-5AF7-4145-8F8C-D686A1AF286A}">
      <dgm:prSet/>
      <dgm:spPr/>
      <dgm:t>
        <a:bodyPr/>
        <a:lstStyle/>
        <a:p>
          <a:r>
            <a:rPr lang="en-US"/>
            <a:t>Chatting through Chatbot.</a:t>
          </a:r>
        </a:p>
      </dgm:t>
    </dgm:pt>
    <dgm:pt modelId="{FC7B4A45-57AA-4F2E-9A29-5CA636777912}" type="parTrans" cxnId="{4E92B795-FFB3-452F-A594-9F6D31CAA000}">
      <dgm:prSet/>
      <dgm:spPr/>
      <dgm:t>
        <a:bodyPr/>
        <a:lstStyle/>
        <a:p>
          <a:endParaRPr lang="en-US"/>
        </a:p>
      </dgm:t>
    </dgm:pt>
    <dgm:pt modelId="{4CADCED4-B751-4D29-9D75-0B39618D001B}" type="sibTrans" cxnId="{4E92B795-FFB3-452F-A594-9F6D31CAA000}">
      <dgm:prSet/>
      <dgm:spPr/>
      <dgm:t>
        <a:bodyPr/>
        <a:lstStyle/>
        <a:p>
          <a:endParaRPr lang="en-US"/>
        </a:p>
      </dgm:t>
    </dgm:pt>
    <dgm:pt modelId="{C8B59D2E-2D23-4EB5-9EDD-61FEC96FC91A}">
      <dgm:prSet/>
      <dgm:spPr/>
      <dgm:t>
        <a:bodyPr/>
        <a:lstStyle/>
        <a:p>
          <a:r>
            <a:rPr lang="en-US"/>
            <a:t>Sample images will display in gallery to attract users.</a:t>
          </a:r>
        </a:p>
      </dgm:t>
    </dgm:pt>
    <dgm:pt modelId="{E5668C83-A9F2-4645-A919-FB564ED3E4EE}" type="parTrans" cxnId="{877BBB75-19A5-4E41-ACB0-A1EE23192F8C}">
      <dgm:prSet/>
      <dgm:spPr/>
      <dgm:t>
        <a:bodyPr/>
        <a:lstStyle/>
        <a:p>
          <a:endParaRPr lang="en-US"/>
        </a:p>
      </dgm:t>
    </dgm:pt>
    <dgm:pt modelId="{B64CCCBF-F3ED-4EE5-8CB3-32A177906EDC}" type="sibTrans" cxnId="{877BBB75-19A5-4E41-ACB0-A1EE23192F8C}">
      <dgm:prSet/>
      <dgm:spPr/>
      <dgm:t>
        <a:bodyPr/>
        <a:lstStyle/>
        <a:p>
          <a:endParaRPr lang="en-US"/>
        </a:p>
      </dgm:t>
    </dgm:pt>
    <dgm:pt modelId="{69045D14-F5B2-48E7-8821-A4F0376CF05B}" type="pres">
      <dgm:prSet presAssocID="{C7248522-AEB1-4573-9342-9C6A9467C1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12BBF4-6AE3-421A-8B4E-2D79BF804B8A}" type="pres">
      <dgm:prSet presAssocID="{AE455459-442F-4296-8700-6541B994D50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71620-5D03-435E-9D0D-08E0D9624C9C}" type="pres">
      <dgm:prSet presAssocID="{660C2933-0D64-4643-ABE9-BA8562C20783}" presName="spacer" presStyleCnt="0"/>
      <dgm:spPr/>
    </dgm:pt>
    <dgm:pt modelId="{2090345C-E4D5-4242-9074-2A7CBFB83D51}" type="pres">
      <dgm:prSet presAssocID="{AC12D167-6D7D-449B-AA2F-41EDF0272C3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E449C-5F66-4DB7-9374-9203BEE5A36C}" type="pres">
      <dgm:prSet presAssocID="{F761BB69-BFC4-46F2-8BE5-C816976812C9}" presName="spacer" presStyleCnt="0"/>
      <dgm:spPr/>
    </dgm:pt>
    <dgm:pt modelId="{B4C84156-DA7E-4C16-9F90-6F9DF8FB7AD9}" type="pres">
      <dgm:prSet presAssocID="{8ADD1D1A-6B31-4C0B-8E83-012D8FB7EF2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803CC-3448-4553-87B5-9548472D5A46}" type="pres">
      <dgm:prSet presAssocID="{980294D2-CC58-4D20-996C-D31EC7D5D425}" presName="spacer" presStyleCnt="0"/>
      <dgm:spPr/>
    </dgm:pt>
    <dgm:pt modelId="{381216F8-D36B-4A14-92ED-205FBF238FF5}" type="pres">
      <dgm:prSet presAssocID="{0DB6FE7D-5AF7-4145-8F8C-D686A1AF286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CE065-BCA7-4B70-B68E-6E05EFAEC28E}" type="pres">
      <dgm:prSet presAssocID="{4CADCED4-B751-4D29-9D75-0B39618D001B}" presName="spacer" presStyleCnt="0"/>
      <dgm:spPr/>
    </dgm:pt>
    <dgm:pt modelId="{1AE75986-FDDB-49AE-A170-7B6760112C38}" type="pres">
      <dgm:prSet presAssocID="{C8B59D2E-2D23-4EB5-9EDD-61FEC96FC91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92B795-FFB3-452F-A594-9F6D31CAA000}" srcId="{C7248522-AEB1-4573-9342-9C6A9467C114}" destId="{0DB6FE7D-5AF7-4145-8F8C-D686A1AF286A}" srcOrd="3" destOrd="0" parTransId="{FC7B4A45-57AA-4F2E-9A29-5CA636777912}" sibTransId="{4CADCED4-B751-4D29-9D75-0B39618D001B}"/>
    <dgm:cxn modelId="{B6B79C0D-1DD8-434D-A16C-5D01B0D57EA6}" srcId="{C7248522-AEB1-4573-9342-9C6A9467C114}" destId="{AC12D167-6D7D-449B-AA2F-41EDF0272C39}" srcOrd="1" destOrd="0" parTransId="{C2B19FF8-299C-4CF2-A1EF-9E94F971540A}" sibTransId="{F761BB69-BFC4-46F2-8BE5-C816976812C9}"/>
    <dgm:cxn modelId="{E32B1874-C2E0-4ECD-B543-810FDDB591EE}" type="presOf" srcId="{AE455459-442F-4296-8700-6541B994D50E}" destId="{F812BBF4-6AE3-421A-8B4E-2D79BF804B8A}" srcOrd="0" destOrd="0" presId="urn:microsoft.com/office/officeart/2005/8/layout/vList2"/>
    <dgm:cxn modelId="{877BBB75-19A5-4E41-ACB0-A1EE23192F8C}" srcId="{C7248522-AEB1-4573-9342-9C6A9467C114}" destId="{C8B59D2E-2D23-4EB5-9EDD-61FEC96FC91A}" srcOrd="4" destOrd="0" parTransId="{E5668C83-A9F2-4645-A919-FB564ED3E4EE}" sibTransId="{B64CCCBF-F3ED-4EE5-8CB3-32A177906EDC}"/>
    <dgm:cxn modelId="{2A4997EE-ACE9-4ED0-8124-A596EEE2A4A8}" type="presOf" srcId="{0DB6FE7D-5AF7-4145-8F8C-D686A1AF286A}" destId="{381216F8-D36B-4A14-92ED-205FBF238FF5}" srcOrd="0" destOrd="0" presId="urn:microsoft.com/office/officeart/2005/8/layout/vList2"/>
    <dgm:cxn modelId="{36530FEF-B23A-441E-B37D-A9C843DA403B}" type="presOf" srcId="{AC12D167-6D7D-449B-AA2F-41EDF0272C39}" destId="{2090345C-E4D5-4242-9074-2A7CBFB83D51}" srcOrd="0" destOrd="0" presId="urn:microsoft.com/office/officeart/2005/8/layout/vList2"/>
    <dgm:cxn modelId="{2D93EF67-E961-42BB-8E64-7EA03D2E5AF5}" srcId="{C7248522-AEB1-4573-9342-9C6A9467C114}" destId="{8ADD1D1A-6B31-4C0B-8E83-012D8FB7EF23}" srcOrd="2" destOrd="0" parTransId="{B3092193-9871-4811-A9A0-6B72FE725FA1}" sibTransId="{980294D2-CC58-4D20-996C-D31EC7D5D425}"/>
    <dgm:cxn modelId="{8D07E21F-27CF-4D6B-9432-A7541A0E3BB0}" type="presOf" srcId="{8ADD1D1A-6B31-4C0B-8E83-012D8FB7EF23}" destId="{B4C84156-DA7E-4C16-9F90-6F9DF8FB7AD9}" srcOrd="0" destOrd="0" presId="urn:microsoft.com/office/officeart/2005/8/layout/vList2"/>
    <dgm:cxn modelId="{1C9F2D09-9DB4-448F-9D94-F4A798D5167E}" type="presOf" srcId="{C7248522-AEB1-4573-9342-9C6A9467C114}" destId="{69045D14-F5B2-48E7-8821-A4F0376CF05B}" srcOrd="0" destOrd="0" presId="urn:microsoft.com/office/officeart/2005/8/layout/vList2"/>
    <dgm:cxn modelId="{D94784F8-85D2-41A3-80E9-FB30D109CCA6}" type="presOf" srcId="{C8B59D2E-2D23-4EB5-9EDD-61FEC96FC91A}" destId="{1AE75986-FDDB-49AE-A170-7B6760112C38}" srcOrd="0" destOrd="0" presId="urn:microsoft.com/office/officeart/2005/8/layout/vList2"/>
    <dgm:cxn modelId="{CBB0D284-2BC7-4D02-BE4F-2C9DF134BD25}" srcId="{C7248522-AEB1-4573-9342-9C6A9467C114}" destId="{AE455459-442F-4296-8700-6541B994D50E}" srcOrd="0" destOrd="0" parTransId="{E80EE41E-F8FB-4506-B48C-2D7ADABD10B7}" sibTransId="{660C2933-0D64-4643-ABE9-BA8562C20783}"/>
    <dgm:cxn modelId="{5F4FD487-A022-421A-9F11-AE99A0805334}" type="presParOf" srcId="{69045D14-F5B2-48E7-8821-A4F0376CF05B}" destId="{F812BBF4-6AE3-421A-8B4E-2D79BF804B8A}" srcOrd="0" destOrd="0" presId="urn:microsoft.com/office/officeart/2005/8/layout/vList2"/>
    <dgm:cxn modelId="{9D8FB52D-C95D-4025-B65C-AE3875348841}" type="presParOf" srcId="{69045D14-F5B2-48E7-8821-A4F0376CF05B}" destId="{A7D71620-5D03-435E-9D0D-08E0D9624C9C}" srcOrd="1" destOrd="0" presId="urn:microsoft.com/office/officeart/2005/8/layout/vList2"/>
    <dgm:cxn modelId="{9B7858C2-F3D2-48BC-B533-1EA1A6844A3C}" type="presParOf" srcId="{69045D14-F5B2-48E7-8821-A4F0376CF05B}" destId="{2090345C-E4D5-4242-9074-2A7CBFB83D51}" srcOrd="2" destOrd="0" presId="urn:microsoft.com/office/officeart/2005/8/layout/vList2"/>
    <dgm:cxn modelId="{18896FDB-8C30-4A77-B4D0-2C6565E6DC43}" type="presParOf" srcId="{69045D14-F5B2-48E7-8821-A4F0376CF05B}" destId="{9E1E449C-5F66-4DB7-9374-9203BEE5A36C}" srcOrd="3" destOrd="0" presId="urn:microsoft.com/office/officeart/2005/8/layout/vList2"/>
    <dgm:cxn modelId="{F012D984-054F-4619-B2B4-390BBC7E4079}" type="presParOf" srcId="{69045D14-F5B2-48E7-8821-A4F0376CF05B}" destId="{B4C84156-DA7E-4C16-9F90-6F9DF8FB7AD9}" srcOrd="4" destOrd="0" presId="urn:microsoft.com/office/officeart/2005/8/layout/vList2"/>
    <dgm:cxn modelId="{719D46EA-AD18-4BDD-AEBC-6FC9A0584ACE}" type="presParOf" srcId="{69045D14-F5B2-48E7-8821-A4F0376CF05B}" destId="{C91803CC-3448-4553-87B5-9548472D5A46}" srcOrd="5" destOrd="0" presId="urn:microsoft.com/office/officeart/2005/8/layout/vList2"/>
    <dgm:cxn modelId="{5359BC5B-E9A3-4AB7-87D8-A999D6DB033C}" type="presParOf" srcId="{69045D14-F5B2-48E7-8821-A4F0376CF05B}" destId="{381216F8-D36B-4A14-92ED-205FBF238FF5}" srcOrd="6" destOrd="0" presId="urn:microsoft.com/office/officeart/2005/8/layout/vList2"/>
    <dgm:cxn modelId="{66C1254F-43F8-44AF-84AD-12CD7730DF40}" type="presParOf" srcId="{69045D14-F5B2-48E7-8821-A4F0376CF05B}" destId="{5C7CE065-BCA7-4B70-B68E-6E05EFAEC28E}" srcOrd="7" destOrd="0" presId="urn:microsoft.com/office/officeart/2005/8/layout/vList2"/>
    <dgm:cxn modelId="{2C76CD3A-89FA-4948-AAAE-528D11A50C65}" type="presParOf" srcId="{69045D14-F5B2-48E7-8821-A4F0376CF05B}" destId="{1AE75986-FDDB-49AE-A170-7B6760112C3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DE8691-B952-4302-9850-068CC3FDDF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5A21A5-B06D-40DA-AEC4-109655BB4BC6}">
      <dgm:prSet custT="1"/>
      <dgm:spPr/>
      <dgm:t>
        <a:bodyPr/>
        <a:lstStyle/>
        <a:p>
          <a:r>
            <a:rPr lang="en-US" sz="1400" dirty="0"/>
            <a:t>Application will give following benefits:</a:t>
          </a:r>
        </a:p>
      </dgm:t>
    </dgm:pt>
    <dgm:pt modelId="{B8FBC203-6D33-46C3-A7E4-D4F9E6E05AFC}" type="parTrans" cxnId="{D55F56C5-3D1E-4FAB-AE04-CB3A31F4167F}">
      <dgm:prSet/>
      <dgm:spPr/>
      <dgm:t>
        <a:bodyPr/>
        <a:lstStyle/>
        <a:p>
          <a:endParaRPr lang="en-US"/>
        </a:p>
      </dgm:t>
    </dgm:pt>
    <dgm:pt modelId="{E80E6A95-15E7-4420-906E-C92F44DFCAB5}" type="sibTrans" cxnId="{D55F56C5-3D1E-4FAB-AE04-CB3A31F4167F}">
      <dgm:prSet/>
      <dgm:spPr/>
      <dgm:t>
        <a:bodyPr/>
        <a:lstStyle/>
        <a:p>
          <a:endParaRPr lang="en-US"/>
        </a:p>
      </dgm:t>
    </dgm:pt>
    <dgm:pt modelId="{B1E83B53-3A22-4504-84AD-FA770AF0DE2E}">
      <dgm:prSet custT="1"/>
      <dgm:spPr/>
      <dgm:t>
        <a:bodyPr/>
        <a:lstStyle/>
        <a:p>
          <a:r>
            <a:rPr lang="en-US" sz="1400" dirty="0"/>
            <a:t>Offers lots of </a:t>
          </a:r>
          <a:r>
            <a:rPr lang="en-US" sz="1400" dirty="0" smtClean="0"/>
            <a:t>services </a:t>
          </a:r>
          <a:r>
            <a:rPr lang="en-US" sz="1400" dirty="0"/>
            <a:t>to </a:t>
          </a:r>
          <a:r>
            <a:rPr lang="en-US" sz="1400" dirty="0" smtClean="0"/>
            <a:t>save time.</a:t>
          </a:r>
          <a:endParaRPr lang="en-US" sz="1400" dirty="0"/>
        </a:p>
      </dgm:t>
    </dgm:pt>
    <dgm:pt modelId="{344A79E9-6EBD-4C8B-BFB1-6115A050BA7B}" type="parTrans" cxnId="{1AE2507F-0914-4C18-9601-0A6669697D8E}">
      <dgm:prSet/>
      <dgm:spPr/>
      <dgm:t>
        <a:bodyPr/>
        <a:lstStyle/>
        <a:p>
          <a:endParaRPr lang="en-US"/>
        </a:p>
      </dgm:t>
    </dgm:pt>
    <dgm:pt modelId="{877C8407-2C6A-4D90-B34A-92F19049B795}" type="sibTrans" cxnId="{1AE2507F-0914-4C18-9601-0A6669697D8E}">
      <dgm:prSet/>
      <dgm:spPr/>
      <dgm:t>
        <a:bodyPr/>
        <a:lstStyle/>
        <a:p>
          <a:endParaRPr lang="en-US"/>
        </a:p>
      </dgm:t>
    </dgm:pt>
    <dgm:pt modelId="{39F90321-109D-434B-AECC-570A6DB7F504}">
      <dgm:prSet custT="1"/>
      <dgm:spPr/>
      <dgm:t>
        <a:bodyPr/>
        <a:lstStyle/>
        <a:p>
          <a:r>
            <a:rPr lang="en-US" sz="1400" dirty="0"/>
            <a:t>Sample pictures (through Gallery and suggestions).</a:t>
          </a:r>
        </a:p>
      </dgm:t>
    </dgm:pt>
    <dgm:pt modelId="{7CF50536-814A-47B6-B7CD-62F67ADBCD17}" type="parTrans" cxnId="{42468E40-74EA-4DF5-BD17-D524D175BFA1}">
      <dgm:prSet/>
      <dgm:spPr/>
      <dgm:t>
        <a:bodyPr/>
        <a:lstStyle/>
        <a:p>
          <a:endParaRPr lang="en-US"/>
        </a:p>
      </dgm:t>
    </dgm:pt>
    <dgm:pt modelId="{C6A2F9E9-1A93-4A4D-94E9-EDE0DE535288}" type="sibTrans" cxnId="{42468E40-74EA-4DF5-BD17-D524D175BFA1}">
      <dgm:prSet/>
      <dgm:spPr/>
      <dgm:t>
        <a:bodyPr/>
        <a:lstStyle/>
        <a:p>
          <a:endParaRPr lang="en-US"/>
        </a:p>
      </dgm:t>
    </dgm:pt>
    <dgm:pt modelId="{4094CF48-B4FB-4F93-B690-C238C6718C7E}">
      <dgm:prSet custT="1"/>
      <dgm:spPr/>
      <dgm:t>
        <a:bodyPr/>
        <a:lstStyle/>
        <a:p>
          <a:r>
            <a:rPr lang="en-US" sz="1400" dirty="0"/>
            <a:t>Different categories of events.</a:t>
          </a:r>
        </a:p>
      </dgm:t>
    </dgm:pt>
    <dgm:pt modelId="{C9973C88-7B03-4E2B-8A6A-95CF4C55B747}" type="parTrans" cxnId="{EB84236A-DE17-498C-904E-6950102031E6}">
      <dgm:prSet/>
      <dgm:spPr/>
      <dgm:t>
        <a:bodyPr/>
        <a:lstStyle/>
        <a:p>
          <a:endParaRPr lang="en-US"/>
        </a:p>
      </dgm:t>
    </dgm:pt>
    <dgm:pt modelId="{4714E2DB-CBB7-4FBF-A7F8-32B5CF6FBD79}" type="sibTrans" cxnId="{EB84236A-DE17-498C-904E-6950102031E6}">
      <dgm:prSet/>
      <dgm:spPr/>
      <dgm:t>
        <a:bodyPr/>
        <a:lstStyle/>
        <a:p>
          <a:endParaRPr lang="en-US"/>
        </a:p>
      </dgm:t>
    </dgm:pt>
    <dgm:pt modelId="{321BB413-6234-4F38-9B0C-7728FD46A634}">
      <dgm:prSet custT="1"/>
      <dgm:spPr/>
      <dgm:t>
        <a:bodyPr/>
        <a:lstStyle/>
        <a:p>
          <a:r>
            <a:rPr lang="en-US" sz="1400" dirty="0" smtClean="0"/>
            <a:t>Specific teams </a:t>
          </a:r>
          <a:r>
            <a:rPr lang="en-US" sz="1400" dirty="0"/>
            <a:t>(Ratings).</a:t>
          </a:r>
        </a:p>
      </dgm:t>
    </dgm:pt>
    <dgm:pt modelId="{77E0C08E-0671-4D94-A20F-D348C26E3651}" type="parTrans" cxnId="{15BDDC90-3466-4D1E-A160-9F6B2BD0413D}">
      <dgm:prSet/>
      <dgm:spPr/>
      <dgm:t>
        <a:bodyPr/>
        <a:lstStyle/>
        <a:p>
          <a:endParaRPr lang="en-US"/>
        </a:p>
      </dgm:t>
    </dgm:pt>
    <dgm:pt modelId="{D23C32D3-86C6-4570-9ED4-C219F8F3BDA6}" type="sibTrans" cxnId="{15BDDC90-3466-4D1E-A160-9F6B2BD0413D}">
      <dgm:prSet/>
      <dgm:spPr/>
      <dgm:t>
        <a:bodyPr/>
        <a:lstStyle/>
        <a:p>
          <a:endParaRPr lang="en-US"/>
        </a:p>
      </dgm:t>
    </dgm:pt>
    <dgm:pt modelId="{7B13CDAB-6704-40BC-969B-99D2A27764B4}">
      <dgm:prSet custT="1"/>
      <dgm:spPr/>
      <dgm:t>
        <a:bodyPr/>
        <a:lstStyle/>
        <a:p>
          <a:r>
            <a:rPr lang="en-US" sz="1400" dirty="0"/>
            <a:t>Chatting Facility.</a:t>
          </a:r>
        </a:p>
      </dgm:t>
    </dgm:pt>
    <dgm:pt modelId="{44E67B10-5A37-4C8A-B6DC-BF191B8D0662}" type="parTrans" cxnId="{F6E51A5D-B016-4307-821C-E012D443344C}">
      <dgm:prSet/>
      <dgm:spPr/>
      <dgm:t>
        <a:bodyPr/>
        <a:lstStyle/>
        <a:p>
          <a:endParaRPr lang="en-US"/>
        </a:p>
      </dgm:t>
    </dgm:pt>
    <dgm:pt modelId="{BC026408-EB87-4D60-919C-98C1D12CCB5F}" type="sibTrans" cxnId="{F6E51A5D-B016-4307-821C-E012D443344C}">
      <dgm:prSet/>
      <dgm:spPr/>
      <dgm:t>
        <a:bodyPr/>
        <a:lstStyle/>
        <a:p>
          <a:endParaRPr lang="en-US"/>
        </a:p>
      </dgm:t>
    </dgm:pt>
    <dgm:pt modelId="{C7F23128-99EC-4F9D-902C-F53901CA6FB2}">
      <dgm:prSet custT="1"/>
      <dgm:spPr/>
      <dgm:t>
        <a:bodyPr/>
        <a:lstStyle/>
        <a:p>
          <a:endParaRPr lang="en-US" sz="1400" dirty="0" smtClean="0"/>
        </a:p>
        <a:p>
          <a:r>
            <a:rPr lang="en-US" sz="1400" dirty="0" smtClean="0"/>
            <a:t>Real </a:t>
          </a:r>
          <a:r>
            <a:rPr lang="en-US" sz="1400" dirty="0"/>
            <a:t>Environment (through image customization).</a:t>
          </a:r>
        </a:p>
      </dgm:t>
    </dgm:pt>
    <dgm:pt modelId="{D1760B93-1505-4AAF-9617-97D6D9BC9EC9}" type="parTrans" cxnId="{5FEECD05-492D-4726-9B6A-DB1BE116AFC1}">
      <dgm:prSet/>
      <dgm:spPr/>
      <dgm:t>
        <a:bodyPr/>
        <a:lstStyle/>
        <a:p>
          <a:endParaRPr lang="en-US"/>
        </a:p>
      </dgm:t>
    </dgm:pt>
    <dgm:pt modelId="{2C35333B-7FAD-4D72-9D37-306CD53D4F77}" type="sibTrans" cxnId="{5FEECD05-492D-4726-9B6A-DB1BE116AFC1}">
      <dgm:prSet/>
      <dgm:spPr/>
      <dgm:t>
        <a:bodyPr/>
        <a:lstStyle/>
        <a:p>
          <a:endParaRPr lang="en-US"/>
        </a:p>
      </dgm:t>
    </dgm:pt>
    <dgm:pt modelId="{2B59DD80-AC84-4CD3-B472-B20B88F38751}" type="pres">
      <dgm:prSet presAssocID="{B0DE8691-B952-4302-9850-068CC3FDDF5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666719-7D73-456A-BDEA-96CCEEBEE9D7}" type="pres">
      <dgm:prSet presAssocID="{B0DE8691-B952-4302-9850-068CC3FDDF5B}" presName="wedge1" presStyleLbl="node1" presStyleIdx="0" presStyleCnt="7"/>
      <dgm:spPr/>
      <dgm:t>
        <a:bodyPr/>
        <a:lstStyle/>
        <a:p>
          <a:endParaRPr lang="en-US"/>
        </a:p>
      </dgm:t>
    </dgm:pt>
    <dgm:pt modelId="{9B496EB4-2D56-4F00-8025-623D472B7956}" type="pres">
      <dgm:prSet presAssocID="{B0DE8691-B952-4302-9850-068CC3FDDF5B}" presName="dummy1a" presStyleCnt="0"/>
      <dgm:spPr/>
    </dgm:pt>
    <dgm:pt modelId="{70384DF4-8906-4764-8CAB-6BBD0A2E2D8F}" type="pres">
      <dgm:prSet presAssocID="{B0DE8691-B952-4302-9850-068CC3FDDF5B}" presName="dummy1b" presStyleCnt="0"/>
      <dgm:spPr/>
    </dgm:pt>
    <dgm:pt modelId="{161D18DC-F5D9-4E3B-831C-0303BE0C87DA}" type="pres">
      <dgm:prSet presAssocID="{B0DE8691-B952-4302-9850-068CC3FDDF5B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1B817-314B-433D-A60B-BF0EDB3A4E15}" type="pres">
      <dgm:prSet presAssocID="{B0DE8691-B952-4302-9850-068CC3FDDF5B}" presName="wedge2" presStyleLbl="node1" presStyleIdx="1" presStyleCnt="7"/>
      <dgm:spPr/>
      <dgm:t>
        <a:bodyPr/>
        <a:lstStyle/>
        <a:p>
          <a:endParaRPr lang="en-US"/>
        </a:p>
      </dgm:t>
    </dgm:pt>
    <dgm:pt modelId="{8F8754E0-08C2-4933-9A1E-AE33FE215D4A}" type="pres">
      <dgm:prSet presAssocID="{B0DE8691-B952-4302-9850-068CC3FDDF5B}" presName="dummy2a" presStyleCnt="0"/>
      <dgm:spPr/>
    </dgm:pt>
    <dgm:pt modelId="{5C56C3AD-4CDA-4136-A583-4B6BC515CF07}" type="pres">
      <dgm:prSet presAssocID="{B0DE8691-B952-4302-9850-068CC3FDDF5B}" presName="dummy2b" presStyleCnt="0"/>
      <dgm:spPr/>
    </dgm:pt>
    <dgm:pt modelId="{E155C0AF-AF82-4BC9-9B44-E63D2F9491EC}" type="pres">
      <dgm:prSet presAssocID="{B0DE8691-B952-4302-9850-068CC3FDDF5B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8ED16-5093-4FB4-A880-F276610A383C}" type="pres">
      <dgm:prSet presAssocID="{B0DE8691-B952-4302-9850-068CC3FDDF5B}" presName="wedge3" presStyleLbl="node1" presStyleIdx="2" presStyleCnt="7"/>
      <dgm:spPr/>
      <dgm:t>
        <a:bodyPr/>
        <a:lstStyle/>
        <a:p>
          <a:endParaRPr lang="en-US"/>
        </a:p>
      </dgm:t>
    </dgm:pt>
    <dgm:pt modelId="{80E4CD68-387E-4BD1-8187-21AE3211655F}" type="pres">
      <dgm:prSet presAssocID="{B0DE8691-B952-4302-9850-068CC3FDDF5B}" presName="dummy3a" presStyleCnt="0"/>
      <dgm:spPr/>
    </dgm:pt>
    <dgm:pt modelId="{CA226C32-185D-4256-93C6-02747FAB8F48}" type="pres">
      <dgm:prSet presAssocID="{B0DE8691-B952-4302-9850-068CC3FDDF5B}" presName="dummy3b" presStyleCnt="0"/>
      <dgm:spPr/>
    </dgm:pt>
    <dgm:pt modelId="{380C36E5-2C98-46C6-B2F3-2321EC0D2BB4}" type="pres">
      <dgm:prSet presAssocID="{B0DE8691-B952-4302-9850-068CC3FDDF5B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D58B3-BDFA-406F-A44C-15E5D51E42B9}" type="pres">
      <dgm:prSet presAssocID="{B0DE8691-B952-4302-9850-068CC3FDDF5B}" presName="wedge4" presStyleLbl="node1" presStyleIdx="3" presStyleCnt="7"/>
      <dgm:spPr/>
      <dgm:t>
        <a:bodyPr/>
        <a:lstStyle/>
        <a:p>
          <a:endParaRPr lang="en-US"/>
        </a:p>
      </dgm:t>
    </dgm:pt>
    <dgm:pt modelId="{01173FB4-8172-43FF-9CDD-E0A515B8C84F}" type="pres">
      <dgm:prSet presAssocID="{B0DE8691-B952-4302-9850-068CC3FDDF5B}" presName="dummy4a" presStyleCnt="0"/>
      <dgm:spPr/>
    </dgm:pt>
    <dgm:pt modelId="{75C3275B-D2A5-4F91-B127-A999035D3672}" type="pres">
      <dgm:prSet presAssocID="{B0DE8691-B952-4302-9850-068CC3FDDF5B}" presName="dummy4b" presStyleCnt="0"/>
      <dgm:spPr/>
    </dgm:pt>
    <dgm:pt modelId="{BBE8952E-2583-4E31-9FA4-4FBB73D70A85}" type="pres">
      <dgm:prSet presAssocID="{B0DE8691-B952-4302-9850-068CC3FDDF5B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1DE61-5D2F-4E3B-B33A-AC751813907E}" type="pres">
      <dgm:prSet presAssocID="{B0DE8691-B952-4302-9850-068CC3FDDF5B}" presName="wedge5" presStyleLbl="node1" presStyleIdx="4" presStyleCnt="7"/>
      <dgm:spPr/>
      <dgm:t>
        <a:bodyPr/>
        <a:lstStyle/>
        <a:p>
          <a:endParaRPr lang="en-US"/>
        </a:p>
      </dgm:t>
    </dgm:pt>
    <dgm:pt modelId="{B06A6006-D035-4A46-85A9-1B266C6A5B71}" type="pres">
      <dgm:prSet presAssocID="{B0DE8691-B952-4302-9850-068CC3FDDF5B}" presName="dummy5a" presStyleCnt="0"/>
      <dgm:spPr/>
    </dgm:pt>
    <dgm:pt modelId="{6AECA0F7-7872-4E84-8AEE-6A7094732F1D}" type="pres">
      <dgm:prSet presAssocID="{B0DE8691-B952-4302-9850-068CC3FDDF5B}" presName="dummy5b" presStyleCnt="0"/>
      <dgm:spPr/>
    </dgm:pt>
    <dgm:pt modelId="{2E76EEAC-8D21-4717-AA2D-9261AAC368EB}" type="pres">
      <dgm:prSet presAssocID="{B0DE8691-B952-4302-9850-068CC3FDDF5B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77A26-B3CD-412E-9B6F-11EA4C46E79A}" type="pres">
      <dgm:prSet presAssocID="{B0DE8691-B952-4302-9850-068CC3FDDF5B}" presName="wedge6" presStyleLbl="node1" presStyleIdx="5" presStyleCnt="7"/>
      <dgm:spPr/>
      <dgm:t>
        <a:bodyPr/>
        <a:lstStyle/>
        <a:p>
          <a:endParaRPr lang="en-US"/>
        </a:p>
      </dgm:t>
    </dgm:pt>
    <dgm:pt modelId="{ECD04A61-AB80-41FC-913C-4CA2688ADA4E}" type="pres">
      <dgm:prSet presAssocID="{B0DE8691-B952-4302-9850-068CC3FDDF5B}" presName="dummy6a" presStyleCnt="0"/>
      <dgm:spPr/>
    </dgm:pt>
    <dgm:pt modelId="{7C3D4CE6-D404-435F-A0D6-79423033BE84}" type="pres">
      <dgm:prSet presAssocID="{B0DE8691-B952-4302-9850-068CC3FDDF5B}" presName="dummy6b" presStyleCnt="0"/>
      <dgm:spPr/>
    </dgm:pt>
    <dgm:pt modelId="{80070536-FC1C-4094-8FF3-17273C8770FC}" type="pres">
      <dgm:prSet presAssocID="{B0DE8691-B952-4302-9850-068CC3FDDF5B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5D27F-09ED-4AC3-A3BC-40E095600AD1}" type="pres">
      <dgm:prSet presAssocID="{B0DE8691-B952-4302-9850-068CC3FDDF5B}" presName="wedge7" presStyleLbl="node1" presStyleIdx="6" presStyleCnt="7"/>
      <dgm:spPr/>
      <dgm:t>
        <a:bodyPr/>
        <a:lstStyle/>
        <a:p>
          <a:endParaRPr lang="en-US"/>
        </a:p>
      </dgm:t>
    </dgm:pt>
    <dgm:pt modelId="{79E3CA18-CAF2-4247-AC3D-C954120FE1EC}" type="pres">
      <dgm:prSet presAssocID="{B0DE8691-B952-4302-9850-068CC3FDDF5B}" presName="dummy7a" presStyleCnt="0"/>
      <dgm:spPr/>
    </dgm:pt>
    <dgm:pt modelId="{D2952131-41EE-4CB3-A663-23CE02BDC9C1}" type="pres">
      <dgm:prSet presAssocID="{B0DE8691-B952-4302-9850-068CC3FDDF5B}" presName="dummy7b" presStyleCnt="0"/>
      <dgm:spPr/>
    </dgm:pt>
    <dgm:pt modelId="{99403427-060D-4D48-B58D-F1A83E20492B}" type="pres">
      <dgm:prSet presAssocID="{B0DE8691-B952-4302-9850-068CC3FDDF5B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565E7-2E3B-4DBB-BEF8-E149CAE6177A}" type="pres">
      <dgm:prSet presAssocID="{E80E6A95-15E7-4420-906E-C92F44DFCAB5}" presName="arrowWedge1" presStyleLbl="fgSibTrans2D1" presStyleIdx="0" presStyleCnt="7"/>
      <dgm:spPr/>
    </dgm:pt>
    <dgm:pt modelId="{327D0F80-0AC9-40C5-B992-1B9248A3ABA1}" type="pres">
      <dgm:prSet presAssocID="{877C8407-2C6A-4D90-B34A-92F19049B795}" presName="arrowWedge2" presStyleLbl="fgSibTrans2D1" presStyleIdx="1" presStyleCnt="7"/>
      <dgm:spPr/>
    </dgm:pt>
    <dgm:pt modelId="{4ECC4B23-6D76-4FF0-898E-C4DDBB724F7C}" type="pres">
      <dgm:prSet presAssocID="{C6A2F9E9-1A93-4A4D-94E9-EDE0DE535288}" presName="arrowWedge3" presStyleLbl="fgSibTrans2D1" presStyleIdx="2" presStyleCnt="7"/>
      <dgm:spPr/>
    </dgm:pt>
    <dgm:pt modelId="{CCB5AA8A-4A44-4BF8-BA70-B290CCAA1F29}" type="pres">
      <dgm:prSet presAssocID="{4714E2DB-CBB7-4FBF-A7F8-32B5CF6FBD79}" presName="arrowWedge4" presStyleLbl="fgSibTrans2D1" presStyleIdx="3" presStyleCnt="7"/>
      <dgm:spPr/>
    </dgm:pt>
    <dgm:pt modelId="{40C9A6D2-247E-4CDC-95AD-A15791F0CB44}" type="pres">
      <dgm:prSet presAssocID="{D23C32D3-86C6-4570-9ED4-C219F8F3BDA6}" presName="arrowWedge5" presStyleLbl="fgSibTrans2D1" presStyleIdx="4" presStyleCnt="7"/>
      <dgm:spPr/>
    </dgm:pt>
    <dgm:pt modelId="{1D34F0A7-C9C8-482E-B80A-F6E82E1EE575}" type="pres">
      <dgm:prSet presAssocID="{BC026408-EB87-4D60-919C-98C1D12CCB5F}" presName="arrowWedge6" presStyleLbl="fgSibTrans2D1" presStyleIdx="5" presStyleCnt="7"/>
      <dgm:spPr/>
    </dgm:pt>
    <dgm:pt modelId="{877F9B71-53CB-4B7E-A89F-0BF5765997BD}" type="pres">
      <dgm:prSet presAssocID="{2C35333B-7FAD-4D72-9D37-306CD53D4F77}" presName="arrowWedge7" presStyleLbl="fgSibTrans2D1" presStyleIdx="6" presStyleCnt="7"/>
      <dgm:spPr/>
    </dgm:pt>
  </dgm:ptLst>
  <dgm:cxnLst>
    <dgm:cxn modelId="{7BC56120-3945-4145-9A9E-B58AB295C5B9}" type="presOf" srcId="{4094CF48-B4FB-4F93-B690-C238C6718C7E}" destId="{0A4D58B3-BDFA-406F-A44C-15E5D51E42B9}" srcOrd="0" destOrd="0" presId="urn:microsoft.com/office/officeart/2005/8/layout/cycle8"/>
    <dgm:cxn modelId="{1AE2507F-0914-4C18-9601-0A6669697D8E}" srcId="{B0DE8691-B952-4302-9850-068CC3FDDF5B}" destId="{B1E83B53-3A22-4504-84AD-FA770AF0DE2E}" srcOrd="1" destOrd="0" parTransId="{344A79E9-6EBD-4C8B-BFB1-6115A050BA7B}" sibTransId="{877C8407-2C6A-4D90-B34A-92F19049B795}"/>
    <dgm:cxn modelId="{B89DD128-469D-4548-931D-333D48F314BE}" type="presOf" srcId="{7B13CDAB-6704-40BC-969B-99D2A27764B4}" destId="{80070536-FC1C-4094-8FF3-17273C8770FC}" srcOrd="1" destOrd="0" presId="urn:microsoft.com/office/officeart/2005/8/layout/cycle8"/>
    <dgm:cxn modelId="{D96B6127-E331-4FB6-ABB0-F660AFFF84C6}" type="presOf" srcId="{321BB413-6234-4F38-9B0C-7728FD46A634}" destId="{2E76EEAC-8D21-4717-AA2D-9261AAC368EB}" srcOrd="1" destOrd="0" presId="urn:microsoft.com/office/officeart/2005/8/layout/cycle8"/>
    <dgm:cxn modelId="{643DBAE2-8BF5-4666-87EE-BF994E16C9BA}" type="presOf" srcId="{7B13CDAB-6704-40BC-969B-99D2A27764B4}" destId="{F7D77A26-B3CD-412E-9B6F-11EA4C46E79A}" srcOrd="0" destOrd="0" presId="urn:microsoft.com/office/officeart/2005/8/layout/cycle8"/>
    <dgm:cxn modelId="{C62B266F-2495-45C5-9652-68E2E2FCA633}" type="presOf" srcId="{665A21A5-B06D-40DA-AEC4-109655BB4BC6}" destId="{161D18DC-F5D9-4E3B-831C-0303BE0C87DA}" srcOrd="1" destOrd="0" presId="urn:microsoft.com/office/officeart/2005/8/layout/cycle8"/>
    <dgm:cxn modelId="{EB84236A-DE17-498C-904E-6950102031E6}" srcId="{B0DE8691-B952-4302-9850-068CC3FDDF5B}" destId="{4094CF48-B4FB-4F93-B690-C238C6718C7E}" srcOrd="3" destOrd="0" parTransId="{C9973C88-7B03-4E2B-8A6A-95CF4C55B747}" sibTransId="{4714E2DB-CBB7-4FBF-A7F8-32B5CF6FBD79}"/>
    <dgm:cxn modelId="{15BDDC90-3466-4D1E-A160-9F6B2BD0413D}" srcId="{B0DE8691-B952-4302-9850-068CC3FDDF5B}" destId="{321BB413-6234-4F38-9B0C-7728FD46A634}" srcOrd="4" destOrd="0" parTransId="{77E0C08E-0671-4D94-A20F-D348C26E3651}" sibTransId="{D23C32D3-86C6-4570-9ED4-C219F8F3BDA6}"/>
    <dgm:cxn modelId="{3E121DAD-BD2A-44F8-AEA3-93BB54B4DFD0}" type="presOf" srcId="{B0DE8691-B952-4302-9850-068CC3FDDF5B}" destId="{2B59DD80-AC84-4CD3-B472-B20B88F38751}" srcOrd="0" destOrd="0" presId="urn:microsoft.com/office/officeart/2005/8/layout/cycle8"/>
    <dgm:cxn modelId="{34D324A4-32F1-475F-A135-BADCC726389B}" type="presOf" srcId="{B1E83B53-3A22-4504-84AD-FA770AF0DE2E}" destId="{EEE1B817-314B-433D-A60B-BF0EDB3A4E15}" srcOrd="0" destOrd="0" presId="urn:microsoft.com/office/officeart/2005/8/layout/cycle8"/>
    <dgm:cxn modelId="{92B4BD0E-5FF7-4D60-8FD0-2745178E79FE}" type="presOf" srcId="{C7F23128-99EC-4F9D-902C-F53901CA6FB2}" destId="{99403427-060D-4D48-B58D-F1A83E20492B}" srcOrd="1" destOrd="0" presId="urn:microsoft.com/office/officeart/2005/8/layout/cycle8"/>
    <dgm:cxn modelId="{B6BE75DB-54EB-4919-B871-93CE67E9DD94}" type="presOf" srcId="{39F90321-109D-434B-AECC-570A6DB7F504}" destId="{380C36E5-2C98-46C6-B2F3-2321EC0D2BB4}" srcOrd="1" destOrd="0" presId="urn:microsoft.com/office/officeart/2005/8/layout/cycle8"/>
    <dgm:cxn modelId="{F7D83B91-A799-4DF7-86D5-2A507F23AA65}" type="presOf" srcId="{321BB413-6234-4F38-9B0C-7728FD46A634}" destId="{1DC1DE61-5D2F-4E3B-B33A-AC751813907E}" srcOrd="0" destOrd="0" presId="urn:microsoft.com/office/officeart/2005/8/layout/cycle8"/>
    <dgm:cxn modelId="{F6E51A5D-B016-4307-821C-E012D443344C}" srcId="{B0DE8691-B952-4302-9850-068CC3FDDF5B}" destId="{7B13CDAB-6704-40BC-969B-99D2A27764B4}" srcOrd="5" destOrd="0" parTransId="{44E67B10-5A37-4C8A-B6DC-BF191B8D0662}" sibTransId="{BC026408-EB87-4D60-919C-98C1D12CCB5F}"/>
    <dgm:cxn modelId="{12CB6B75-F268-4D83-BDEA-413D5DE6A8FA}" type="presOf" srcId="{C7F23128-99EC-4F9D-902C-F53901CA6FB2}" destId="{4EB5D27F-09ED-4AC3-A3BC-40E095600AD1}" srcOrd="0" destOrd="0" presId="urn:microsoft.com/office/officeart/2005/8/layout/cycle8"/>
    <dgm:cxn modelId="{A46B3F95-4137-4356-BA15-B8413F682E0B}" type="presOf" srcId="{39F90321-109D-434B-AECC-570A6DB7F504}" destId="{1A48ED16-5093-4FB4-A880-F276610A383C}" srcOrd="0" destOrd="0" presId="urn:microsoft.com/office/officeart/2005/8/layout/cycle8"/>
    <dgm:cxn modelId="{42468E40-74EA-4DF5-BD17-D524D175BFA1}" srcId="{B0DE8691-B952-4302-9850-068CC3FDDF5B}" destId="{39F90321-109D-434B-AECC-570A6DB7F504}" srcOrd="2" destOrd="0" parTransId="{7CF50536-814A-47B6-B7CD-62F67ADBCD17}" sibTransId="{C6A2F9E9-1A93-4A4D-94E9-EDE0DE535288}"/>
    <dgm:cxn modelId="{9CF3151E-0A97-4605-BB9D-1C57B63206D3}" type="presOf" srcId="{4094CF48-B4FB-4F93-B690-C238C6718C7E}" destId="{BBE8952E-2583-4E31-9FA4-4FBB73D70A85}" srcOrd="1" destOrd="0" presId="urn:microsoft.com/office/officeart/2005/8/layout/cycle8"/>
    <dgm:cxn modelId="{D55F56C5-3D1E-4FAB-AE04-CB3A31F4167F}" srcId="{B0DE8691-B952-4302-9850-068CC3FDDF5B}" destId="{665A21A5-B06D-40DA-AEC4-109655BB4BC6}" srcOrd="0" destOrd="0" parTransId="{B8FBC203-6D33-46C3-A7E4-D4F9E6E05AFC}" sibTransId="{E80E6A95-15E7-4420-906E-C92F44DFCAB5}"/>
    <dgm:cxn modelId="{5FEECD05-492D-4726-9B6A-DB1BE116AFC1}" srcId="{B0DE8691-B952-4302-9850-068CC3FDDF5B}" destId="{C7F23128-99EC-4F9D-902C-F53901CA6FB2}" srcOrd="6" destOrd="0" parTransId="{D1760B93-1505-4AAF-9617-97D6D9BC9EC9}" sibTransId="{2C35333B-7FAD-4D72-9D37-306CD53D4F77}"/>
    <dgm:cxn modelId="{B6725C7A-1C15-41E0-8770-826196E1CE60}" type="presOf" srcId="{B1E83B53-3A22-4504-84AD-FA770AF0DE2E}" destId="{E155C0AF-AF82-4BC9-9B44-E63D2F9491EC}" srcOrd="1" destOrd="0" presId="urn:microsoft.com/office/officeart/2005/8/layout/cycle8"/>
    <dgm:cxn modelId="{B09FDB3B-E65B-42F9-A9AF-2E002ED15F69}" type="presOf" srcId="{665A21A5-B06D-40DA-AEC4-109655BB4BC6}" destId="{3A666719-7D73-456A-BDEA-96CCEEBEE9D7}" srcOrd="0" destOrd="0" presId="urn:microsoft.com/office/officeart/2005/8/layout/cycle8"/>
    <dgm:cxn modelId="{37D25216-27C5-4CAA-8A1C-85CE0246025F}" type="presParOf" srcId="{2B59DD80-AC84-4CD3-B472-B20B88F38751}" destId="{3A666719-7D73-456A-BDEA-96CCEEBEE9D7}" srcOrd="0" destOrd="0" presId="urn:microsoft.com/office/officeart/2005/8/layout/cycle8"/>
    <dgm:cxn modelId="{9747E57E-9CA6-4FBC-BAC8-3433F3FAB178}" type="presParOf" srcId="{2B59DD80-AC84-4CD3-B472-B20B88F38751}" destId="{9B496EB4-2D56-4F00-8025-623D472B7956}" srcOrd="1" destOrd="0" presId="urn:microsoft.com/office/officeart/2005/8/layout/cycle8"/>
    <dgm:cxn modelId="{1A8EC369-2D4C-432F-A8D5-25E8793D58CF}" type="presParOf" srcId="{2B59DD80-AC84-4CD3-B472-B20B88F38751}" destId="{70384DF4-8906-4764-8CAB-6BBD0A2E2D8F}" srcOrd="2" destOrd="0" presId="urn:microsoft.com/office/officeart/2005/8/layout/cycle8"/>
    <dgm:cxn modelId="{E9AEBD88-CA37-4AA4-AE47-6FB878E5B945}" type="presParOf" srcId="{2B59DD80-AC84-4CD3-B472-B20B88F38751}" destId="{161D18DC-F5D9-4E3B-831C-0303BE0C87DA}" srcOrd="3" destOrd="0" presId="urn:microsoft.com/office/officeart/2005/8/layout/cycle8"/>
    <dgm:cxn modelId="{FC45FB4E-F966-4034-BD28-6953C8AC918C}" type="presParOf" srcId="{2B59DD80-AC84-4CD3-B472-B20B88F38751}" destId="{EEE1B817-314B-433D-A60B-BF0EDB3A4E15}" srcOrd="4" destOrd="0" presId="urn:microsoft.com/office/officeart/2005/8/layout/cycle8"/>
    <dgm:cxn modelId="{6AEDA48A-C24B-4585-8675-B46087F7C82A}" type="presParOf" srcId="{2B59DD80-AC84-4CD3-B472-B20B88F38751}" destId="{8F8754E0-08C2-4933-9A1E-AE33FE215D4A}" srcOrd="5" destOrd="0" presId="urn:microsoft.com/office/officeart/2005/8/layout/cycle8"/>
    <dgm:cxn modelId="{6DA4BD36-D830-46F7-97C3-82C73408F2D4}" type="presParOf" srcId="{2B59DD80-AC84-4CD3-B472-B20B88F38751}" destId="{5C56C3AD-4CDA-4136-A583-4B6BC515CF07}" srcOrd="6" destOrd="0" presId="urn:microsoft.com/office/officeart/2005/8/layout/cycle8"/>
    <dgm:cxn modelId="{26B0DA32-1DE1-44EC-8D91-B9DE4F23698D}" type="presParOf" srcId="{2B59DD80-AC84-4CD3-B472-B20B88F38751}" destId="{E155C0AF-AF82-4BC9-9B44-E63D2F9491EC}" srcOrd="7" destOrd="0" presId="urn:microsoft.com/office/officeart/2005/8/layout/cycle8"/>
    <dgm:cxn modelId="{773E2B8D-06AB-4C20-A76C-76B587BA8CB8}" type="presParOf" srcId="{2B59DD80-AC84-4CD3-B472-B20B88F38751}" destId="{1A48ED16-5093-4FB4-A880-F276610A383C}" srcOrd="8" destOrd="0" presId="urn:microsoft.com/office/officeart/2005/8/layout/cycle8"/>
    <dgm:cxn modelId="{9AB7B29C-CC4B-4CEC-9903-3C8FB86832BF}" type="presParOf" srcId="{2B59DD80-AC84-4CD3-B472-B20B88F38751}" destId="{80E4CD68-387E-4BD1-8187-21AE3211655F}" srcOrd="9" destOrd="0" presId="urn:microsoft.com/office/officeart/2005/8/layout/cycle8"/>
    <dgm:cxn modelId="{B9F75BA3-2C8C-42B2-8478-46CEE3EE7588}" type="presParOf" srcId="{2B59DD80-AC84-4CD3-B472-B20B88F38751}" destId="{CA226C32-185D-4256-93C6-02747FAB8F48}" srcOrd="10" destOrd="0" presId="urn:microsoft.com/office/officeart/2005/8/layout/cycle8"/>
    <dgm:cxn modelId="{B7936D85-854F-4F71-92F7-C953205682FC}" type="presParOf" srcId="{2B59DD80-AC84-4CD3-B472-B20B88F38751}" destId="{380C36E5-2C98-46C6-B2F3-2321EC0D2BB4}" srcOrd="11" destOrd="0" presId="urn:microsoft.com/office/officeart/2005/8/layout/cycle8"/>
    <dgm:cxn modelId="{C60DC14B-6139-4602-8BF3-5F600B5A779B}" type="presParOf" srcId="{2B59DD80-AC84-4CD3-B472-B20B88F38751}" destId="{0A4D58B3-BDFA-406F-A44C-15E5D51E42B9}" srcOrd="12" destOrd="0" presId="urn:microsoft.com/office/officeart/2005/8/layout/cycle8"/>
    <dgm:cxn modelId="{D44E6119-5360-4F69-BF6C-E76348B143D8}" type="presParOf" srcId="{2B59DD80-AC84-4CD3-B472-B20B88F38751}" destId="{01173FB4-8172-43FF-9CDD-E0A515B8C84F}" srcOrd="13" destOrd="0" presId="urn:microsoft.com/office/officeart/2005/8/layout/cycle8"/>
    <dgm:cxn modelId="{F982203F-E9AF-4AC3-B9AC-95D49C178BE2}" type="presParOf" srcId="{2B59DD80-AC84-4CD3-B472-B20B88F38751}" destId="{75C3275B-D2A5-4F91-B127-A999035D3672}" srcOrd="14" destOrd="0" presId="urn:microsoft.com/office/officeart/2005/8/layout/cycle8"/>
    <dgm:cxn modelId="{99BF9C4F-E17A-47A5-AFAC-685BAEB4AEEC}" type="presParOf" srcId="{2B59DD80-AC84-4CD3-B472-B20B88F38751}" destId="{BBE8952E-2583-4E31-9FA4-4FBB73D70A85}" srcOrd="15" destOrd="0" presId="urn:microsoft.com/office/officeart/2005/8/layout/cycle8"/>
    <dgm:cxn modelId="{216E1A1C-B858-44AC-910A-C2958202A972}" type="presParOf" srcId="{2B59DD80-AC84-4CD3-B472-B20B88F38751}" destId="{1DC1DE61-5D2F-4E3B-B33A-AC751813907E}" srcOrd="16" destOrd="0" presId="urn:microsoft.com/office/officeart/2005/8/layout/cycle8"/>
    <dgm:cxn modelId="{E41C431A-2E90-461A-8D3F-5185D8FF1F87}" type="presParOf" srcId="{2B59DD80-AC84-4CD3-B472-B20B88F38751}" destId="{B06A6006-D035-4A46-85A9-1B266C6A5B71}" srcOrd="17" destOrd="0" presId="urn:microsoft.com/office/officeart/2005/8/layout/cycle8"/>
    <dgm:cxn modelId="{21B6B293-FA5C-45F8-959B-6C195348C0A0}" type="presParOf" srcId="{2B59DD80-AC84-4CD3-B472-B20B88F38751}" destId="{6AECA0F7-7872-4E84-8AEE-6A7094732F1D}" srcOrd="18" destOrd="0" presId="urn:microsoft.com/office/officeart/2005/8/layout/cycle8"/>
    <dgm:cxn modelId="{602F311E-8838-4601-A67F-7CB25EA4E3B5}" type="presParOf" srcId="{2B59DD80-AC84-4CD3-B472-B20B88F38751}" destId="{2E76EEAC-8D21-4717-AA2D-9261AAC368EB}" srcOrd="19" destOrd="0" presId="urn:microsoft.com/office/officeart/2005/8/layout/cycle8"/>
    <dgm:cxn modelId="{A606B767-0BED-45EC-ABB1-6B7BBE6E2BFB}" type="presParOf" srcId="{2B59DD80-AC84-4CD3-B472-B20B88F38751}" destId="{F7D77A26-B3CD-412E-9B6F-11EA4C46E79A}" srcOrd="20" destOrd="0" presId="urn:microsoft.com/office/officeart/2005/8/layout/cycle8"/>
    <dgm:cxn modelId="{15D839C3-BAC3-449B-A2C7-6D1961A80188}" type="presParOf" srcId="{2B59DD80-AC84-4CD3-B472-B20B88F38751}" destId="{ECD04A61-AB80-41FC-913C-4CA2688ADA4E}" srcOrd="21" destOrd="0" presId="urn:microsoft.com/office/officeart/2005/8/layout/cycle8"/>
    <dgm:cxn modelId="{1BAEDACB-2310-4FDF-8521-54431FC130E1}" type="presParOf" srcId="{2B59DD80-AC84-4CD3-B472-B20B88F38751}" destId="{7C3D4CE6-D404-435F-A0D6-79423033BE84}" srcOrd="22" destOrd="0" presId="urn:microsoft.com/office/officeart/2005/8/layout/cycle8"/>
    <dgm:cxn modelId="{2DA5EB08-7217-42FC-A798-7C0D8DC05866}" type="presParOf" srcId="{2B59DD80-AC84-4CD3-B472-B20B88F38751}" destId="{80070536-FC1C-4094-8FF3-17273C8770FC}" srcOrd="23" destOrd="0" presId="urn:microsoft.com/office/officeart/2005/8/layout/cycle8"/>
    <dgm:cxn modelId="{781F7490-D37A-4E4B-9D47-F88F0B901A09}" type="presParOf" srcId="{2B59DD80-AC84-4CD3-B472-B20B88F38751}" destId="{4EB5D27F-09ED-4AC3-A3BC-40E095600AD1}" srcOrd="24" destOrd="0" presId="urn:microsoft.com/office/officeart/2005/8/layout/cycle8"/>
    <dgm:cxn modelId="{41091B9F-00DF-4564-AE82-CE29D75DF19F}" type="presParOf" srcId="{2B59DD80-AC84-4CD3-B472-B20B88F38751}" destId="{79E3CA18-CAF2-4247-AC3D-C954120FE1EC}" srcOrd="25" destOrd="0" presId="urn:microsoft.com/office/officeart/2005/8/layout/cycle8"/>
    <dgm:cxn modelId="{AFAF0564-A009-48A8-9E15-7F67A0B03E4A}" type="presParOf" srcId="{2B59DD80-AC84-4CD3-B472-B20B88F38751}" destId="{D2952131-41EE-4CB3-A663-23CE02BDC9C1}" srcOrd="26" destOrd="0" presId="urn:microsoft.com/office/officeart/2005/8/layout/cycle8"/>
    <dgm:cxn modelId="{7B80A207-D888-48F4-ABB8-81520C4E287E}" type="presParOf" srcId="{2B59DD80-AC84-4CD3-B472-B20B88F38751}" destId="{99403427-060D-4D48-B58D-F1A83E20492B}" srcOrd="27" destOrd="0" presId="urn:microsoft.com/office/officeart/2005/8/layout/cycle8"/>
    <dgm:cxn modelId="{70D7A933-6C18-414B-90B2-1EEE633EC8CE}" type="presParOf" srcId="{2B59DD80-AC84-4CD3-B472-B20B88F38751}" destId="{ECB565E7-2E3B-4DBB-BEF8-E149CAE6177A}" srcOrd="28" destOrd="0" presId="urn:microsoft.com/office/officeart/2005/8/layout/cycle8"/>
    <dgm:cxn modelId="{5639EC86-1A25-48CC-A424-D74E4F277F81}" type="presParOf" srcId="{2B59DD80-AC84-4CD3-B472-B20B88F38751}" destId="{327D0F80-0AC9-40C5-B992-1B9248A3ABA1}" srcOrd="29" destOrd="0" presId="urn:microsoft.com/office/officeart/2005/8/layout/cycle8"/>
    <dgm:cxn modelId="{195CAB59-1B52-48B2-BF4D-1471CA78952C}" type="presParOf" srcId="{2B59DD80-AC84-4CD3-B472-B20B88F38751}" destId="{4ECC4B23-6D76-4FF0-898E-C4DDBB724F7C}" srcOrd="30" destOrd="0" presId="urn:microsoft.com/office/officeart/2005/8/layout/cycle8"/>
    <dgm:cxn modelId="{367057A2-37CE-4A68-BD88-96ABB42F7B6B}" type="presParOf" srcId="{2B59DD80-AC84-4CD3-B472-B20B88F38751}" destId="{CCB5AA8A-4A44-4BF8-BA70-B290CCAA1F29}" srcOrd="31" destOrd="0" presId="urn:microsoft.com/office/officeart/2005/8/layout/cycle8"/>
    <dgm:cxn modelId="{3E04140F-F408-4074-AB35-94DCB6A4625A}" type="presParOf" srcId="{2B59DD80-AC84-4CD3-B472-B20B88F38751}" destId="{40C9A6D2-247E-4CDC-95AD-A15791F0CB44}" srcOrd="32" destOrd="0" presId="urn:microsoft.com/office/officeart/2005/8/layout/cycle8"/>
    <dgm:cxn modelId="{BADE2CA8-D0E3-4445-8CEE-5A0925541D61}" type="presParOf" srcId="{2B59DD80-AC84-4CD3-B472-B20B88F38751}" destId="{1D34F0A7-C9C8-482E-B80A-F6E82E1EE575}" srcOrd="33" destOrd="0" presId="urn:microsoft.com/office/officeart/2005/8/layout/cycle8"/>
    <dgm:cxn modelId="{C4BB943B-C9C6-46AC-B741-67253A1B042D}" type="presParOf" srcId="{2B59DD80-AC84-4CD3-B472-B20B88F38751}" destId="{877F9B71-53CB-4B7E-A89F-0BF5765997BD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B42BD-019E-4D20-8EF5-5D2E6DB2641C}">
      <dsp:nvSpPr>
        <dsp:cNvPr id="0" name=""/>
        <dsp:cNvSpPr/>
      </dsp:nvSpPr>
      <dsp:spPr>
        <a:xfrm>
          <a:off x="1591213" y="-121649"/>
          <a:ext cx="4790440" cy="4790440"/>
        </a:xfrm>
        <a:prstGeom prst="circularArrow">
          <a:avLst>
            <a:gd name="adj1" fmla="val 5544"/>
            <a:gd name="adj2" fmla="val 330680"/>
            <a:gd name="adj3" fmla="val 14915347"/>
            <a:gd name="adj4" fmla="val 1672452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5F46F-7CEE-4617-926D-E06BC2D2DEAC}">
      <dsp:nvSpPr>
        <dsp:cNvPr id="0" name=""/>
        <dsp:cNvSpPr/>
      </dsp:nvSpPr>
      <dsp:spPr>
        <a:xfrm>
          <a:off x="3455636" y="2424"/>
          <a:ext cx="1061594" cy="42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/>
            <a:t>Introduction</a:t>
          </a:r>
        </a:p>
      </dsp:txBody>
      <dsp:txXfrm>
        <a:off x="3476527" y="23315"/>
        <a:ext cx="1019812" cy="386173"/>
      </dsp:txXfrm>
    </dsp:sp>
    <dsp:sp modelId="{BF067568-729E-428E-8640-248FBB0BD0E4}">
      <dsp:nvSpPr>
        <dsp:cNvPr id="0" name=""/>
        <dsp:cNvSpPr/>
      </dsp:nvSpPr>
      <dsp:spPr>
        <a:xfrm>
          <a:off x="4880752" y="439414"/>
          <a:ext cx="1210514" cy="42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/>
            <a:t>Related Work / Applications</a:t>
          </a:r>
        </a:p>
      </dsp:txBody>
      <dsp:txXfrm>
        <a:off x="4901643" y="460305"/>
        <a:ext cx="1168732" cy="386173"/>
      </dsp:txXfrm>
    </dsp:sp>
    <dsp:sp modelId="{C7DC7A9D-66D8-4B12-9E4B-9B6305F97590}">
      <dsp:nvSpPr>
        <dsp:cNvPr id="0" name=""/>
        <dsp:cNvSpPr/>
      </dsp:nvSpPr>
      <dsp:spPr>
        <a:xfrm>
          <a:off x="5245731" y="1133971"/>
          <a:ext cx="1398857" cy="42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/>
            <a:t>Comparison Table </a:t>
          </a:r>
        </a:p>
      </dsp:txBody>
      <dsp:txXfrm>
        <a:off x="5266622" y="1154862"/>
        <a:ext cx="1357075" cy="386173"/>
      </dsp:txXfrm>
    </dsp:sp>
    <dsp:sp modelId="{D1131A4B-2A92-4E1E-87FE-B858477326EE}">
      <dsp:nvSpPr>
        <dsp:cNvPr id="0" name=""/>
        <dsp:cNvSpPr/>
      </dsp:nvSpPr>
      <dsp:spPr>
        <a:xfrm>
          <a:off x="5176148" y="1799019"/>
          <a:ext cx="1676446" cy="42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Problem statement</a:t>
          </a:r>
        </a:p>
      </dsp:txBody>
      <dsp:txXfrm>
        <a:off x="5197039" y="1819910"/>
        <a:ext cx="1634664" cy="386173"/>
      </dsp:txXfrm>
    </dsp:sp>
    <dsp:sp modelId="{0B6AAD65-3B4F-4F67-AD3E-93723937E866}">
      <dsp:nvSpPr>
        <dsp:cNvPr id="0" name=""/>
        <dsp:cNvSpPr/>
      </dsp:nvSpPr>
      <dsp:spPr>
        <a:xfrm>
          <a:off x="5254603" y="2769654"/>
          <a:ext cx="1283823" cy="42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Objectives </a:t>
          </a:r>
        </a:p>
      </dsp:txBody>
      <dsp:txXfrm>
        <a:off x="5275494" y="2790545"/>
        <a:ext cx="1242041" cy="386173"/>
      </dsp:txXfrm>
    </dsp:sp>
    <dsp:sp modelId="{C007D7A0-66A9-4F1D-9101-A84DC1445E9B}">
      <dsp:nvSpPr>
        <dsp:cNvPr id="0" name=""/>
        <dsp:cNvSpPr/>
      </dsp:nvSpPr>
      <dsp:spPr>
        <a:xfrm>
          <a:off x="4719571" y="3574337"/>
          <a:ext cx="1243021" cy="42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Methodology</a:t>
          </a:r>
        </a:p>
      </dsp:txBody>
      <dsp:txXfrm>
        <a:off x="4740462" y="3595228"/>
        <a:ext cx="1201239" cy="386173"/>
      </dsp:txXfrm>
    </dsp:sp>
    <dsp:sp modelId="{CD7B15CE-6123-4E5A-85D4-CB24EAED97BD}">
      <dsp:nvSpPr>
        <dsp:cNvPr id="0" name=""/>
        <dsp:cNvSpPr/>
      </dsp:nvSpPr>
      <dsp:spPr>
        <a:xfrm>
          <a:off x="4180431" y="4031150"/>
          <a:ext cx="1094427" cy="42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Features </a:t>
          </a:r>
        </a:p>
      </dsp:txBody>
      <dsp:txXfrm>
        <a:off x="4201322" y="4052041"/>
        <a:ext cx="1052645" cy="386173"/>
      </dsp:txXfrm>
    </dsp:sp>
    <dsp:sp modelId="{F942F30E-82CA-4FA2-8A3B-64A8A7BCBC70}">
      <dsp:nvSpPr>
        <dsp:cNvPr id="0" name=""/>
        <dsp:cNvSpPr/>
      </dsp:nvSpPr>
      <dsp:spPr>
        <a:xfrm>
          <a:off x="3069597" y="4028726"/>
          <a:ext cx="855910" cy="42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Modern tools </a:t>
          </a:r>
        </a:p>
      </dsp:txBody>
      <dsp:txXfrm>
        <a:off x="3090488" y="4049617"/>
        <a:ext cx="814128" cy="386173"/>
      </dsp:txXfrm>
    </dsp:sp>
    <dsp:sp modelId="{9663616A-1FB0-471B-B614-E5F328FD3FF0}">
      <dsp:nvSpPr>
        <dsp:cNvPr id="0" name=""/>
        <dsp:cNvSpPr/>
      </dsp:nvSpPr>
      <dsp:spPr>
        <a:xfrm>
          <a:off x="1624010" y="3479523"/>
          <a:ext cx="1470882" cy="42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Benefit</a:t>
          </a:r>
        </a:p>
      </dsp:txBody>
      <dsp:txXfrm>
        <a:off x="1644901" y="3500414"/>
        <a:ext cx="1429100" cy="386173"/>
      </dsp:txXfrm>
    </dsp:sp>
    <dsp:sp modelId="{C5E3E83C-72FB-4B67-B5D1-0366AD3121D5}">
      <dsp:nvSpPr>
        <dsp:cNvPr id="0" name=""/>
        <dsp:cNvSpPr/>
      </dsp:nvSpPr>
      <dsp:spPr>
        <a:xfrm>
          <a:off x="1197205" y="2623583"/>
          <a:ext cx="1398694" cy="42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1218096" y="2644474"/>
        <a:ext cx="1356912" cy="386173"/>
      </dsp:txXfrm>
    </dsp:sp>
    <dsp:sp modelId="{09CE7A2D-F156-465F-B419-E2892791A88B}">
      <dsp:nvSpPr>
        <dsp:cNvPr id="0" name=""/>
        <dsp:cNvSpPr/>
      </dsp:nvSpPr>
      <dsp:spPr>
        <a:xfrm>
          <a:off x="1382789" y="1799019"/>
          <a:ext cx="1151413" cy="42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Timeline</a:t>
          </a:r>
        </a:p>
      </dsp:txBody>
      <dsp:txXfrm>
        <a:off x="1403680" y="1819910"/>
        <a:ext cx="1109631" cy="386173"/>
      </dsp:txXfrm>
    </dsp:sp>
    <dsp:sp modelId="{23D145BE-55F1-422C-829C-73567E9C5CBD}">
      <dsp:nvSpPr>
        <dsp:cNvPr id="0" name=""/>
        <dsp:cNvSpPr/>
      </dsp:nvSpPr>
      <dsp:spPr>
        <a:xfrm>
          <a:off x="1626590" y="884795"/>
          <a:ext cx="1357251" cy="42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Future Work</a:t>
          </a:r>
          <a:endParaRPr lang="en-US" sz="1200" kern="1200" dirty="0"/>
        </a:p>
      </dsp:txBody>
      <dsp:txXfrm>
        <a:off x="1647481" y="905686"/>
        <a:ext cx="1315469" cy="386173"/>
      </dsp:txXfrm>
    </dsp:sp>
    <dsp:sp modelId="{903529F2-C175-4C92-A7DC-FA76CCE5403B}">
      <dsp:nvSpPr>
        <dsp:cNvPr id="0" name=""/>
        <dsp:cNvSpPr/>
      </dsp:nvSpPr>
      <dsp:spPr>
        <a:xfrm>
          <a:off x="2012866" y="257283"/>
          <a:ext cx="1174908" cy="42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References</a:t>
          </a:r>
        </a:p>
      </dsp:txBody>
      <dsp:txXfrm>
        <a:off x="2033757" y="278174"/>
        <a:ext cx="1133126" cy="386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9BE6-A0D2-4339-A61C-3047BAAEC524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60F4C-F994-47A0-A5B5-BD9E00770144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3BFB5-8C91-4753-AA2E-65CD80FD9C84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This project is about Interior Designing that provide lots of facilities to the </a:t>
          </a:r>
          <a:r>
            <a:rPr lang="en-US" sz="2100" kern="1200" dirty="0" smtClean="0"/>
            <a:t>customer.</a:t>
          </a:r>
          <a:endParaRPr lang="en-US" sz="2100" kern="1200" dirty="0"/>
        </a:p>
      </dsp:txBody>
      <dsp:txXfrm>
        <a:off x="1493203" y="552"/>
        <a:ext cx="6736396" cy="1292816"/>
      </dsp:txXfrm>
    </dsp:sp>
    <dsp:sp modelId="{74BDB9F7-20F9-44AF-8933-A4F27134DFD4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84837-1437-4A37-AE60-413543272E89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4137B-B8B3-4349-9EF1-1351E3554F03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This is an online Android Application for different events designing.</a:t>
          </a:r>
        </a:p>
      </dsp:txBody>
      <dsp:txXfrm>
        <a:off x="1493203" y="1616573"/>
        <a:ext cx="6736396" cy="1292816"/>
      </dsp:txXfrm>
    </dsp:sp>
    <dsp:sp modelId="{4DF815F9-9A0B-473F-80A7-762701168BED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BDBDA-552B-4D54-8360-19F005623539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AB520-0938-4C55-AB65-F8E4BB826517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It will assist in designing for those people who have lack of expertise so that they can design their events efficiently.</a:t>
          </a:r>
        </a:p>
      </dsp:txBody>
      <dsp:txXfrm>
        <a:off x="1493203" y="3232593"/>
        <a:ext cx="6736396" cy="129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6BF84-92DB-4CAB-B795-828A4F492823}">
      <dsp:nvSpPr>
        <dsp:cNvPr id="0" name=""/>
        <dsp:cNvSpPr/>
      </dsp:nvSpPr>
      <dsp:spPr>
        <a:xfrm>
          <a:off x="0" y="589701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Other interior designing online companies are:</a:t>
          </a:r>
        </a:p>
      </dsp:txBody>
      <dsp:txXfrm>
        <a:off x="37467" y="627168"/>
        <a:ext cx="8154666" cy="692586"/>
      </dsp:txXfrm>
    </dsp:sp>
    <dsp:sp modelId="{C61E5C3C-D051-4AD2-936B-488A1F08B7C2}">
      <dsp:nvSpPr>
        <dsp:cNvPr id="0" name=""/>
        <dsp:cNvSpPr/>
      </dsp:nvSpPr>
      <dsp:spPr>
        <a:xfrm>
          <a:off x="0" y="1449381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PFuner E-Design Service</a:t>
          </a:r>
        </a:p>
      </dsp:txBody>
      <dsp:txXfrm>
        <a:off x="37467" y="1486848"/>
        <a:ext cx="8154666" cy="692586"/>
      </dsp:txXfrm>
    </dsp:sp>
    <dsp:sp modelId="{0999D47F-69A6-48FE-9051-90183D557C4C}">
      <dsp:nvSpPr>
        <dsp:cNvPr id="0" name=""/>
        <dsp:cNvSpPr/>
      </dsp:nvSpPr>
      <dsp:spPr>
        <a:xfrm>
          <a:off x="0" y="2309061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Houzz Online Interior Design AR Tool</a:t>
          </a:r>
        </a:p>
      </dsp:txBody>
      <dsp:txXfrm>
        <a:off x="37467" y="2346528"/>
        <a:ext cx="8154666" cy="692586"/>
      </dsp:txXfrm>
    </dsp:sp>
    <dsp:sp modelId="{CD6ACA5A-A27E-4B4A-827A-C58889A3A7ED}">
      <dsp:nvSpPr>
        <dsp:cNvPr id="0" name=""/>
        <dsp:cNvSpPr/>
      </dsp:nvSpPr>
      <dsp:spPr>
        <a:xfrm>
          <a:off x="0" y="3168741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Traci Connell Design Delivered</a:t>
          </a:r>
        </a:p>
      </dsp:txBody>
      <dsp:txXfrm>
        <a:off x="37467" y="3206208"/>
        <a:ext cx="8154666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D0FAC-370B-4A7C-ACE4-4D3C34D4DEBF}">
      <dsp:nvSpPr>
        <dsp:cNvPr id="0" name=""/>
        <dsp:cNvSpPr/>
      </dsp:nvSpPr>
      <dsp:spPr>
        <a:xfrm>
          <a:off x="901799" y="286824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9300B-62F2-45AA-8198-62723920F0C0}">
      <dsp:nvSpPr>
        <dsp:cNvPr id="0" name=""/>
        <dsp:cNvSpPr/>
      </dsp:nvSpPr>
      <dsp:spPr>
        <a:xfrm>
          <a:off x="1369799" y="754824"/>
          <a:ext cx="1260000" cy="126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D4403-5816-4D61-A1D7-E2DB8C189969}">
      <dsp:nvSpPr>
        <dsp:cNvPr id="0" name=""/>
        <dsp:cNvSpPr/>
      </dsp:nvSpPr>
      <dsp:spPr>
        <a:xfrm>
          <a:off x="165780" y="2608181"/>
          <a:ext cx="3668039" cy="199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/>
            <a:t>People are less involved in online interior designing because they feel difficulty to design their interior, so we are providing an application that has many features</a:t>
          </a:r>
          <a:r>
            <a:rPr lang="en-US" sz="1100" kern="1200" dirty="0"/>
            <a:t>.</a:t>
          </a:r>
        </a:p>
      </dsp:txBody>
      <dsp:txXfrm>
        <a:off x="165780" y="2608181"/>
        <a:ext cx="3668039" cy="1994785"/>
      </dsp:txXfrm>
    </dsp:sp>
    <dsp:sp modelId="{4933DCCF-3E3B-41B3-8653-049A6634FCE5}">
      <dsp:nvSpPr>
        <dsp:cNvPr id="0" name=""/>
        <dsp:cNvSpPr/>
      </dsp:nvSpPr>
      <dsp:spPr>
        <a:xfrm>
          <a:off x="5165820" y="298754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4C02B-2B25-43B0-B974-5145D66D53C2}">
      <dsp:nvSpPr>
        <dsp:cNvPr id="0" name=""/>
        <dsp:cNvSpPr/>
      </dsp:nvSpPr>
      <dsp:spPr>
        <a:xfrm>
          <a:off x="5633820" y="76675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70ED6-486C-4545-85B5-784184A873AE}">
      <dsp:nvSpPr>
        <dsp:cNvPr id="0" name=""/>
        <dsp:cNvSpPr/>
      </dsp:nvSpPr>
      <dsp:spPr>
        <a:xfrm>
          <a:off x="4482197" y="2643970"/>
          <a:ext cx="3563244" cy="1947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/>
            <a:t>To facilitate the people that are busy in their tough schedule and have lack of expertise to manage their events according to their requirements.</a:t>
          </a:r>
        </a:p>
      </dsp:txBody>
      <dsp:txXfrm>
        <a:off x="4482197" y="2643970"/>
        <a:ext cx="3563244" cy="19470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92D43-F67A-4517-868D-64249780F983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To provide a platform of interior designing for users. </a:t>
          </a:r>
        </a:p>
      </dsp:txBody>
      <dsp:txXfrm>
        <a:off x="460905" y="1047"/>
        <a:ext cx="3479899" cy="2087939"/>
      </dsp:txXfrm>
    </dsp:sp>
    <dsp:sp modelId="{7891C9C4-B6C1-4C65-9207-CC3EBE66AD8A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To create an application which will assist in designing multiple categories and subdivided categories of events.</a:t>
          </a:r>
        </a:p>
      </dsp:txBody>
      <dsp:txXfrm>
        <a:off x="4288794" y="1047"/>
        <a:ext cx="3479899" cy="2087939"/>
      </dsp:txXfrm>
    </dsp:sp>
    <dsp:sp modelId="{546D0396-6E8C-4613-AC07-84C16784CD14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To facilitate the user by different teams of designers.</a:t>
          </a:r>
        </a:p>
      </dsp:txBody>
      <dsp:txXfrm>
        <a:off x="460905" y="2436976"/>
        <a:ext cx="3479899" cy="2087939"/>
      </dsp:txXfrm>
    </dsp:sp>
    <dsp:sp modelId="{15571337-AF4F-438E-A1F2-E23AA44C9F9B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To take feedback for the purpose of evaluation in the form of rating.</a:t>
          </a:r>
        </a:p>
      </dsp:txBody>
      <dsp:txXfrm>
        <a:off x="4288794" y="2436976"/>
        <a:ext cx="3479899" cy="20879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70EAF-8E57-4958-87BF-B0901E6DFDA8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To generate an estimated bill for demanded services before placing an order.</a:t>
          </a:r>
        </a:p>
      </dsp:txBody>
      <dsp:txXfrm>
        <a:off x="460905" y="1047"/>
        <a:ext cx="3479899" cy="2087939"/>
      </dsp:txXfrm>
    </dsp:sp>
    <dsp:sp modelId="{67492A75-3541-445D-9AEF-48EE63D9F5E9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To provide chatting facility by Chatbot.</a:t>
          </a:r>
        </a:p>
      </dsp:txBody>
      <dsp:txXfrm>
        <a:off x="4288794" y="1047"/>
        <a:ext cx="3479899" cy="2087939"/>
      </dsp:txXfrm>
    </dsp:sp>
    <dsp:sp modelId="{D4B25E2B-48C4-41A6-8A43-0C73F164DFF7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To facilitate the customer, sample images will be displayed in the gallery so that team will be easily chosen according to their requirements.</a:t>
          </a:r>
        </a:p>
      </dsp:txBody>
      <dsp:txXfrm>
        <a:off x="460905" y="2436976"/>
        <a:ext cx="3479899" cy="2087939"/>
      </dsp:txXfrm>
    </dsp:sp>
    <dsp:sp modelId="{C6FA02B4-0A1A-4A18-968C-C8FF893B22A8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To provide real look and feel to the customer ,customization option will provide some suggestions and testing facility that will help user in customizing their places.</a:t>
          </a:r>
        </a:p>
      </dsp:txBody>
      <dsp:txXfrm>
        <a:off x="4288794" y="2436976"/>
        <a:ext cx="3479899" cy="20879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746AB-9F34-45E8-88D4-845C2B3735DB}">
      <dsp:nvSpPr>
        <dsp:cNvPr id="0" name=""/>
        <dsp:cNvSpPr/>
      </dsp:nvSpPr>
      <dsp:spPr>
        <a:xfrm>
          <a:off x="867448" y="411767"/>
          <a:ext cx="942828" cy="884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ACE21-1C4B-49DB-88B7-4E4FF5C8107C}">
      <dsp:nvSpPr>
        <dsp:cNvPr id="0" name=""/>
        <dsp:cNvSpPr/>
      </dsp:nvSpPr>
      <dsp:spPr>
        <a:xfrm>
          <a:off x="551362" y="1480137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Different events</a:t>
          </a:r>
        </a:p>
      </dsp:txBody>
      <dsp:txXfrm>
        <a:off x="551362" y="1480137"/>
        <a:ext cx="1575000" cy="630000"/>
      </dsp:txXfrm>
    </dsp:sp>
    <dsp:sp modelId="{5FCA0375-F7AF-41C1-A25C-6870F26530A3}">
      <dsp:nvSpPr>
        <dsp:cNvPr id="0" name=""/>
        <dsp:cNvSpPr/>
      </dsp:nvSpPr>
      <dsp:spPr>
        <a:xfrm>
          <a:off x="2835112" y="455798"/>
          <a:ext cx="708750" cy="70875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B2B52-72D0-4A63-BF8F-9648FB8F2335}">
      <dsp:nvSpPr>
        <dsp:cNvPr id="0" name=""/>
        <dsp:cNvSpPr/>
      </dsp:nvSpPr>
      <dsp:spPr>
        <a:xfrm>
          <a:off x="2401987" y="1436106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Coloring Scheme (image </a:t>
          </a:r>
          <a:r>
            <a:rPr lang="en-US" sz="1300" kern="1200" dirty="0" smtClean="0"/>
            <a:t>display in suggestions)</a:t>
          </a:r>
          <a:endParaRPr lang="en-US" sz="1300" kern="1200" dirty="0"/>
        </a:p>
      </dsp:txBody>
      <dsp:txXfrm>
        <a:off x="2401987" y="1436106"/>
        <a:ext cx="1575000" cy="630000"/>
      </dsp:txXfrm>
    </dsp:sp>
    <dsp:sp modelId="{A9A1A113-2815-4C55-8DF3-B85CE84C3FC9}">
      <dsp:nvSpPr>
        <dsp:cNvPr id="0" name=""/>
        <dsp:cNvSpPr/>
      </dsp:nvSpPr>
      <dsp:spPr>
        <a:xfrm>
          <a:off x="4685737" y="455798"/>
          <a:ext cx="708750" cy="70875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BD72F-B009-40C2-A855-1F0056EF52FC}">
      <dsp:nvSpPr>
        <dsp:cNvPr id="0" name=""/>
        <dsp:cNvSpPr/>
      </dsp:nvSpPr>
      <dsp:spPr>
        <a:xfrm>
          <a:off x="4252612" y="1436106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Multiple teams</a:t>
          </a:r>
        </a:p>
      </dsp:txBody>
      <dsp:txXfrm>
        <a:off x="4252612" y="1436106"/>
        <a:ext cx="1575000" cy="630000"/>
      </dsp:txXfrm>
    </dsp:sp>
    <dsp:sp modelId="{27FA9338-750E-4AAA-A535-4E74C1B2C667}">
      <dsp:nvSpPr>
        <dsp:cNvPr id="0" name=""/>
        <dsp:cNvSpPr/>
      </dsp:nvSpPr>
      <dsp:spPr>
        <a:xfrm>
          <a:off x="6536362" y="455798"/>
          <a:ext cx="708750" cy="70875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338B5-700A-43B3-920D-F09B3CA9CBB5}">
      <dsp:nvSpPr>
        <dsp:cNvPr id="0" name=""/>
        <dsp:cNvSpPr/>
      </dsp:nvSpPr>
      <dsp:spPr>
        <a:xfrm>
          <a:off x="6103237" y="1436106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Team's rating</a:t>
          </a:r>
        </a:p>
      </dsp:txBody>
      <dsp:txXfrm>
        <a:off x="6103237" y="1436106"/>
        <a:ext cx="1575000" cy="630000"/>
      </dsp:txXfrm>
    </dsp:sp>
    <dsp:sp modelId="{E14AE17D-8269-49A6-B365-6F10BF582232}">
      <dsp:nvSpPr>
        <dsp:cNvPr id="0" name=""/>
        <dsp:cNvSpPr/>
      </dsp:nvSpPr>
      <dsp:spPr>
        <a:xfrm>
          <a:off x="2835112" y="2503887"/>
          <a:ext cx="708750" cy="70875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CA791-7561-4C0C-ADD2-686D11C3A5B3}">
      <dsp:nvSpPr>
        <dsp:cNvPr id="0" name=""/>
        <dsp:cNvSpPr/>
      </dsp:nvSpPr>
      <dsp:spPr>
        <a:xfrm>
          <a:off x="2401987" y="3484195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Item positioning through customization.</a:t>
          </a:r>
        </a:p>
      </dsp:txBody>
      <dsp:txXfrm>
        <a:off x="2401987" y="3484195"/>
        <a:ext cx="1575000" cy="630000"/>
      </dsp:txXfrm>
    </dsp:sp>
    <dsp:sp modelId="{ACBDEAE4-4580-4D6E-B54F-A051E3C316D5}">
      <dsp:nvSpPr>
        <dsp:cNvPr id="0" name=""/>
        <dsp:cNvSpPr/>
      </dsp:nvSpPr>
      <dsp:spPr>
        <a:xfrm>
          <a:off x="4685737" y="2503887"/>
          <a:ext cx="708750" cy="70875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E8E7F-75A4-4D12-AD26-1894E39D7BDC}">
      <dsp:nvSpPr>
        <dsp:cNvPr id="0" name=""/>
        <dsp:cNvSpPr/>
      </dsp:nvSpPr>
      <dsp:spPr>
        <a:xfrm>
          <a:off x="4252612" y="3484195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Estimated bill</a:t>
          </a:r>
        </a:p>
      </dsp:txBody>
      <dsp:txXfrm>
        <a:off x="4252612" y="3484195"/>
        <a:ext cx="1575000" cy="63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2BBF4-6AE3-421A-8B4E-2D79BF804B8A}">
      <dsp:nvSpPr>
        <dsp:cNvPr id="0" name=""/>
        <dsp:cNvSpPr/>
      </dsp:nvSpPr>
      <dsp:spPr>
        <a:xfrm>
          <a:off x="0" y="6856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Fingerprint recognition for advanced security of team members.</a:t>
          </a:r>
        </a:p>
      </dsp:txBody>
      <dsp:txXfrm>
        <a:off x="28100" y="713741"/>
        <a:ext cx="8173400" cy="519439"/>
      </dsp:txXfrm>
    </dsp:sp>
    <dsp:sp modelId="{2090345C-E4D5-4242-9074-2A7CBFB83D51}">
      <dsp:nvSpPr>
        <dsp:cNvPr id="0" name=""/>
        <dsp:cNvSpPr/>
      </dsp:nvSpPr>
      <dsp:spPr>
        <a:xfrm>
          <a:off x="0" y="133040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User can cancel their order before confirmation.</a:t>
          </a:r>
        </a:p>
      </dsp:txBody>
      <dsp:txXfrm>
        <a:off x="28100" y="1358501"/>
        <a:ext cx="8173400" cy="519439"/>
      </dsp:txXfrm>
    </dsp:sp>
    <dsp:sp modelId="{B4C84156-DA7E-4C16-9F90-6F9DF8FB7AD9}">
      <dsp:nvSpPr>
        <dsp:cNvPr id="0" name=""/>
        <dsp:cNvSpPr/>
      </dsp:nvSpPr>
      <dsp:spPr>
        <a:xfrm>
          <a:off x="0" y="197516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Subdivided services of events (decorations and catering etc.)</a:t>
          </a:r>
        </a:p>
      </dsp:txBody>
      <dsp:txXfrm>
        <a:off x="28100" y="2003261"/>
        <a:ext cx="8173400" cy="519439"/>
      </dsp:txXfrm>
    </dsp:sp>
    <dsp:sp modelId="{381216F8-D36B-4A14-92ED-205FBF238FF5}">
      <dsp:nvSpPr>
        <dsp:cNvPr id="0" name=""/>
        <dsp:cNvSpPr/>
      </dsp:nvSpPr>
      <dsp:spPr>
        <a:xfrm>
          <a:off x="0" y="261992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Chatting through Chatbot.</a:t>
          </a:r>
        </a:p>
      </dsp:txBody>
      <dsp:txXfrm>
        <a:off x="28100" y="2648021"/>
        <a:ext cx="8173400" cy="519439"/>
      </dsp:txXfrm>
    </dsp:sp>
    <dsp:sp modelId="{1AE75986-FDDB-49AE-A170-7B6760112C38}">
      <dsp:nvSpPr>
        <dsp:cNvPr id="0" name=""/>
        <dsp:cNvSpPr/>
      </dsp:nvSpPr>
      <dsp:spPr>
        <a:xfrm>
          <a:off x="0" y="326468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Sample images will display in gallery to attract users.</a:t>
          </a:r>
        </a:p>
      </dsp:txBody>
      <dsp:txXfrm>
        <a:off x="28100" y="3292781"/>
        <a:ext cx="8173400" cy="5194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65878-353B-4197-A9CA-4160C94B9182}" type="datetimeFigureOut">
              <a:rPr lang="" smtClean="0"/>
              <a:t>05/29/2021</a:t>
            </a:fld>
            <a:endParaRPr lang="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DF1B9-E5BB-4103-A3E1-E2CA403980C5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236526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967E33B-0932-4A8B-8AB4-9AADD348EBE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1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2B905FFB-7342-4166-8F1E-9119F3C7EEC8}" type="slidenum">
              <a:rPr lang="en-US" altLang="en-US" sz="1200" smtClean="0">
                <a:latin typeface="+mn-lt" charset="0"/>
                <a:ea typeface="+mn-ea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</a:t>
            </a:fld>
            <a:endParaRPr lang="en-US" altLang="en-US" sz="1200" dirty="0">
              <a:latin typeface="+mn-lt" charset="0"/>
              <a:ea typeface="+mn-ea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40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F3AF1255-3C2E-45C1-95F5-75C841F3C15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10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9545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F3AF1255-3C2E-45C1-95F5-75C841F3C15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11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8250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F3AF1255-3C2E-45C1-95F5-75C841F3C15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12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5079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F3AF1255-3C2E-45C1-95F5-75C841F3C15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14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9220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F3AF1255-3C2E-45C1-95F5-75C841F3C15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15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3574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F3AF1255-3C2E-45C1-95F5-75C841F3C15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16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6976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F3AF1255-3C2E-45C1-95F5-75C841F3C15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17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799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F3AF1255-3C2E-45C1-95F5-75C841F3C15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18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647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80C1740A-F621-4B63-B164-92EF0F5B7CD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19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7933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618592FE-EF04-4946-8AEA-3BEEEC13578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20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198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C0C21A79-9B99-47F1-BDEF-D00ABEBEC2E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2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1036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2052A1C-980B-477E-BA6D-5FB536D6D7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21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5345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2052A1C-980B-477E-BA6D-5FB536D6D7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22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5345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2052A1C-980B-477E-BA6D-5FB536D6D7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23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5345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2052A1C-980B-477E-BA6D-5FB536D6D7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24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5345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2052A1C-980B-477E-BA6D-5FB536D6D7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25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5228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2052A1C-980B-477E-BA6D-5FB536D6D7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26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0845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2052A1C-980B-477E-BA6D-5FB536D6D7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27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2392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2052A1C-980B-477E-BA6D-5FB536D6D7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28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6843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2052A1C-980B-477E-BA6D-5FB536D6D7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29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7410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2052A1C-980B-477E-BA6D-5FB536D6D7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31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6511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8BB5259-1D72-4C52-8CB2-E7C9BFC7BA1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3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D4F823C4-4CE6-4889-AC1F-70C8FA98FE4F}" type="slidenum">
              <a:rPr lang="en-US" altLang="en-US" sz="1200" smtClean="0">
                <a:latin typeface="+mn-lt" charset="0"/>
                <a:ea typeface="+mn-ea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3</a:t>
            </a:fld>
            <a:endParaRPr lang="en-US" altLang="en-US" sz="1200" dirty="0">
              <a:latin typeface="+mn-lt" charset="0"/>
              <a:ea typeface="+mn-ea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225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2052A1C-980B-477E-BA6D-5FB536D6D7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32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6682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2052A1C-980B-477E-BA6D-5FB536D6D7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33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4105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2052A1C-980B-477E-BA6D-5FB536D6D7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34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5584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2052A1C-980B-477E-BA6D-5FB536D6D7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35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119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2052A1C-980B-477E-BA6D-5FB536D6D70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36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12228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3697C4ED-945D-477F-B917-8944B7B6936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37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8426463-0EB6-4132-A337-DA6EBD142F93}" type="slidenum">
              <a:rPr lang="en-US" altLang="en-US" sz="1200" smtClean="0">
                <a:latin typeface="+mn-lt" charset="0"/>
                <a:ea typeface="+mn-ea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37</a:t>
            </a:fld>
            <a:endParaRPr lang="en-US" altLang="en-US" sz="1200" dirty="0">
              <a:latin typeface="+mn-lt" charset="0"/>
              <a:ea typeface="+mn-ea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6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0539AEC5-89D0-4362-A77E-A006B8A8562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4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308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0539AEC5-89D0-4362-A77E-A006B8A8562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5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6361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0539AEC5-89D0-4362-A77E-A006B8A8562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6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359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CC82165F-CCC4-458F-9549-5D6E95AA842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7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4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2635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CC82165F-CCC4-458F-9549-5D6E95AA842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8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4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4947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fld id="{9A8B3EA0-5A83-470A-B5BE-675B5A73AFB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/>
              <a:t>9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01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6E59-DB6E-4981-89AA-89F06226F3D1}" type="datetimeFigureOut">
              <a:rPr lang="" smtClean="0"/>
              <a:t>05/29/2021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8462-88D4-46B0-9BBB-5E2B474677E4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31084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6E59-DB6E-4981-89AA-89F06226F3D1}" type="datetimeFigureOut">
              <a:rPr lang="" smtClean="0"/>
              <a:t>05/29/2021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8462-88D4-46B0-9BBB-5E2B474677E4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89210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6E59-DB6E-4981-89AA-89F06226F3D1}" type="datetimeFigureOut">
              <a:rPr lang="" smtClean="0"/>
              <a:t>05/29/2021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8462-88D4-46B0-9BBB-5E2B474677E4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43114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6E59-DB6E-4981-89AA-89F06226F3D1}" type="datetimeFigureOut">
              <a:rPr lang="" smtClean="0"/>
              <a:t>05/29/2021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8462-88D4-46B0-9BBB-5E2B474677E4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1291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6E59-DB6E-4981-89AA-89F06226F3D1}" type="datetimeFigureOut">
              <a:rPr lang="" smtClean="0"/>
              <a:t>05/29/2021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8462-88D4-46B0-9BBB-5E2B474677E4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72889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6E59-DB6E-4981-89AA-89F06226F3D1}" type="datetimeFigureOut">
              <a:rPr lang="" smtClean="0"/>
              <a:t>05/29/2021</a:t>
            </a:fld>
            <a:endParaRPr lang="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8462-88D4-46B0-9BBB-5E2B474677E4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64148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6E59-DB6E-4981-89AA-89F06226F3D1}" type="datetimeFigureOut">
              <a:rPr lang="" smtClean="0"/>
              <a:t>05/29/2021</a:t>
            </a:fld>
            <a:endParaRPr lang="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8462-88D4-46B0-9BBB-5E2B474677E4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817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6E59-DB6E-4981-89AA-89F06226F3D1}" type="datetimeFigureOut">
              <a:rPr lang="" smtClean="0"/>
              <a:t>05/29/2021</a:t>
            </a:fld>
            <a:endParaRPr lang="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8462-88D4-46B0-9BBB-5E2B474677E4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10863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6E59-DB6E-4981-89AA-89F06226F3D1}" type="datetimeFigureOut">
              <a:rPr lang="" smtClean="0"/>
              <a:t>05/29/2021</a:t>
            </a:fld>
            <a:endParaRPr lang="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8462-88D4-46B0-9BBB-5E2B474677E4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77325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6E59-DB6E-4981-89AA-89F06226F3D1}" type="datetimeFigureOut">
              <a:rPr lang="" smtClean="0"/>
              <a:t>05/29/2021</a:t>
            </a:fld>
            <a:endParaRPr lang="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8462-88D4-46B0-9BBB-5E2B474677E4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56797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6E59-DB6E-4981-89AA-89F06226F3D1}" type="datetimeFigureOut">
              <a:rPr lang="" smtClean="0"/>
              <a:t>05/29/2021</a:t>
            </a:fld>
            <a:endParaRPr lang="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8462-88D4-46B0-9BBB-5E2B474677E4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417139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E6E59-DB6E-4981-89AA-89F06226F3D1}" type="datetimeFigureOut">
              <a:rPr lang="" smtClean="0"/>
              <a:t>05/29/2021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8462-88D4-46B0-9BBB-5E2B474677E4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70062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funerdesign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funerdesign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gi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784" y="282307"/>
            <a:ext cx="84137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905000"/>
            <a:ext cx="845820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</a:t>
            </a:r>
            <a:r>
              <a:rPr lang="en-US" altLang="en-US" sz="1200" smtClean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Internal Presentation</a:t>
            </a:r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F55CBA8-4968-4440-BAB0-4569A1624266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1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510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B22DF455-ED8F-43FD-A730-ADBE59FDAFA4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10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34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396BB5E0-117F-4025-92B2-2A795EEB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4A6A6C52-12B4-475E-821D-054B15532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A6C874DA-48A6-4044-86C8-55524AE3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D2E008A8-4C1C-4BEC-88A3-B5CF1AF7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graphicFrame>
        <p:nvGraphicFramePr>
          <p:cNvPr id="17416" name="Text Box 2">
            <a:extLst>
              <a:ext uri="{FF2B5EF4-FFF2-40B4-BE49-F238E27FC236}">
                <a16:creationId xmlns:a16="http://schemas.microsoft.com/office/drawing/2014/main" xmlns="" id="{E84C0929-B424-4072-85AA-94182934906B}"/>
              </a:ext>
            </a:extLst>
          </p:cNvPr>
          <p:cNvGraphicFramePr/>
          <p:nvPr/>
        </p:nvGraphicFramePr>
        <p:xfrm>
          <a:off x="1981200" y="147436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95929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 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B22DF455-ED8F-43FD-A730-ADBE59FDAFA4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11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34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396BB5E0-117F-4025-92B2-2A795EEB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4A6A6C52-12B4-475E-821D-054B15532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A6C874DA-48A6-4044-86C8-55524AE3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D2E008A8-4C1C-4BEC-88A3-B5CF1AF7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graphicFrame>
        <p:nvGraphicFramePr>
          <p:cNvPr id="17416" name="Text Box 2">
            <a:extLst>
              <a:ext uri="{FF2B5EF4-FFF2-40B4-BE49-F238E27FC236}">
                <a16:creationId xmlns:a16="http://schemas.microsoft.com/office/drawing/2014/main" xmlns="" id="{4BCD9354-D270-419D-AD1D-0088EDB62379}"/>
              </a:ext>
            </a:extLst>
          </p:cNvPr>
          <p:cNvGraphicFramePr/>
          <p:nvPr/>
        </p:nvGraphicFramePr>
        <p:xfrm>
          <a:off x="1981200" y="147436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205905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altLang="en-US" dirty="0"/>
              <a:t> 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981200" y="147436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marL="1587" indent="0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customers will be fulfilled in the field of interior designing through different events and  related designing services. 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methodology of this Android Application is:</a:t>
            </a:r>
          </a:p>
          <a:p>
            <a:pPr marL="1587" indent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/>
            <a:endParaRPr lang="en-US" dirty="0"/>
          </a:p>
          <a:p>
            <a:pPr marL="1587" indent="0"/>
            <a:endParaRPr lang="en-US" dirty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B22DF455-ED8F-43FD-A730-ADBE59FDAFA4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12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34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396BB5E0-117F-4025-92B2-2A795EEB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4A6A6C52-12B4-475E-821D-054B15532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A6C874DA-48A6-4044-86C8-55524AE3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D2E008A8-4C1C-4BEC-88A3-B5CF1AF7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1737338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0" y="3071741"/>
            <a:ext cx="893517" cy="828258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739168" y="1350019"/>
            <a:ext cx="1435382" cy="7715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02654" y="4882172"/>
            <a:ext cx="1214437" cy="7715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3985862" y="5673130"/>
            <a:ext cx="1458375" cy="771525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recognition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2887485" y="231021"/>
            <a:ext cx="1214437" cy="631931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4795577" y="1350018"/>
            <a:ext cx="1286681" cy="7715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Team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2157749" y="4623506"/>
            <a:ext cx="1422620" cy="1328011"/>
          </a:xfrm>
          <a:prstGeom prst="flowChartDecisi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exists?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99841" y="598590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44383" y="434113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endParaRPr lang="en-US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4050376" y="4363704"/>
            <a:ext cx="1122673" cy="59054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egister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8244736" y="5679079"/>
            <a:ext cx="1503645" cy="771525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6218856" y="5673130"/>
            <a:ext cx="1413763" cy="7715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10856649" y="2526481"/>
            <a:ext cx="1174746" cy="7715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10837693" y="1470304"/>
            <a:ext cx="1193702" cy="714812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services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8530514" y="1569248"/>
            <a:ext cx="1063342" cy="5374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1" name="Flowchart: Alternate Process 30"/>
          <p:cNvSpPr/>
          <p:nvPr/>
        </p:nvSpPr>
        <p:spPr>
          <a:xfrm>
            <a:off x="8338824" y="103815"/>
            <a:ext cx="1291917" cy="68787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 Items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lowchart: Alternate Process 31"/>
          <p:cNvSpPr/>
          <p:nvPr/>
        </p:nvSpPr>
        <p:spPr>
          <a:xfrm>
            <a:off x="6380540" y="1317871"/>
            <a:ext cx="960721" cy="83581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lowchart: Alternate Process 34"/>
          <p:cNvSpPr/>
          <p:nvPr/>
        </p:nvSpPr>
        <p:spPr>
          <a:xfrm>
            <a:off x="6411498" y="3417877"/>
            <a:ext cx="1241661" cy="8358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of Items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lowchart: Alternate Process 38"/>
          <p:cNvSpPr/>
          <p:nvPr/>
        </p:nvSpPr>
        <p:spPr>
          <a:xfrm>
            <a:off x="10845775" y="3710198"/>
            <a:ext cx="1213343" cy="7174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lowchart: Alternate Process 40"/>
          <p:cNvSpPr/>
          <p:nvPr/>
        </p:nvSpPr>
        <p:spPr>
          <a:xfrm>
            <a:off x="8413264" y="873498"/>
            <a:ext cx="1166591" cy="5374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Chatting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lowchart: Alternate Process 41"/>
          <p:cNvSpPr/>
          <p:nvPr/>
        </p:nvSpPr>
        <p:spPr>
          <a:xfrm>
            <a:off x="5029231" y="202504"/>
            <a:ext cx="1447429" cy="49167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Details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lowchart: Alternate Process 42"/>
          <p:cNvSpPr/>
          <p:nvPr/>
        </p:nvSpPr>
        <p:spPr>
          <a:xfrm>
            <a:off x="8373602" y="2338821"/>
            <a:ext cx="1601000" cy="7715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00" dirty="0" smtClean="0"/>
          </a:p>
          <a:p>
            <a:pPr lvl="0"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/>
          </a:p>
        </p:txBody>
      </p:sp>
      <p:sp>
        <p:nvSpPr>
          <p:cNvPr id="45" name="Flowchart: Decision 44"/>
          <p:cNvSpPr/>
          <p:nvPr/>
        </p:nvSpPr>
        <p:spPr>
          <a:xfrm>
            <a:off x="2814035" y="1160821"/>
            <a:ext cx="1361335" cy="1130704"/>
          </a:xfrm>
          <a:prstGeom prst="flowChartDecisi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exists?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39725" y="191055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881952" y="87938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endParaRPr lang="en-US" dirty="0"/>
          </a:p>
        </p:txBody>
      </p:sp>
      <p:sp>
        <p:nvSpPr>
          <p:cNvPr id="49" name="Flowchart: Alternate Process 48"/>
          <p:cNvSpPr/>
          <p:nvPr/>
        </p:nvSpPr>
        <p:spPr>
          <a:xfrm>
            <a:off x="6218856" y="2469844"/>
            <a:ext cx="1593922" cy="645826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Customization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lowchart: Alternate Process 49"/>
          <p:cNvSpPr/>
          <p:nvPr/>
        </p:nvSpPr>
        <p:spPr>
          <a:xfrm>
            <a:off x="8309361" y="3611178"/>
            <a:ext cx="1729481" cy="621561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Suggestions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>
            <a:stCxn id="32" idx="3"/>
          </p:cNvCxnSpPr>
          <p:nvPr/>
        </p:nvCxnSpPr>
        <p:spPr>
          <a:xfrm>
            <a:off x="7341261" y="1735781"/>
            <a:ext cx="1187412" cy="1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379614" y="1953060"/>
            <a:ext cx="1020540" cy="44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1" idx="1"/>
          </p:cNvCxnSpPr>
          <p:nvPr/>
        </p:nvCxnSpPr>
        <p:spPr>
          <a:xfrm flipV="1">
            <a:off x="7381455" y="1142239"/>
            <a:ext cx="1031809" cy="39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31" idx="1"/>
          </p:cNvCxnSpPr>
          <p:nvPr/>
        </p:nvCxnSpPr>
        <p:spPr>
          <a:xfrm flipV="1">
            <a:off x="7381455" y="447752"/>
            <a:ext cx="957369" cy="96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9" idx="3"/>
            <a:endCxn id="28" idx="1"/>
          </p:cNvCxnSpPr>
          <p:nvPr/>
        </p:nvCxnSpPr>
        <p:spPr>
          <a:xfrm flipV="1">
            <a:off x="9593856" y="1827710"/>
            <a:ext cx="1243837" cy="1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8" idx="2"/>
            <a:endCxn id="27" idx="0"/>
          </p:cNvCxnSpPr>
          <p:nvPr/>
        </p:nvCxnSpPr>
        <p:spPr>
          <a:xfrm>
            <a:off x="11434544" y="2185116"/>
            <a:ext cx="9478" cy="34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7" idx="2"/>
            <a:endCxn id="39" idx="0"/>
          </p:cNvCxnSpPr>
          <p:nvPr/>
        </p:nvCxnSpPr>
        <p:spPr>
          <a:xfrm>
            <a:off x="11444022" y="3298006"/>
            <a:ext cx="8425" cy="4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3" idx="2"/>
            <a:endCxn id="50" idx="0"/>
          </p:cNvCxnSpPr>
          <p:nvPr/>
        </p:nvCxnSpPr>
        <p:spPr>
          <a:xfrm>
            <a:off x="9174102" y="3110346"/>
            <a:ext cx="0" cy="50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3" idx="1"/>
          </p:cNvCxnSpPr>
          <p:nvPr/>
        </p:nvCxnSpPr>
        <p:spPr>
          <a:xfrm flipH="1" flipV="1">
            <a:off x="7839735" y="2724583"/>
            <a:ext cx="53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9" idx="2"/>
            <a:endCxn id="35" idx="0"/>
          </p:cNvCxnSpPr>
          <p:nvPr/>
        </p:nvCxnSpPr>
        <p:spPr>
          <a:xfrm>
            <a:off x="7015817" y="3115670"/>
            <a:ext cx="16512" cy="30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" idx="0"/>
          </p:cNvCxnSpPr>
          <p:nvPr/>
        </p:nvCxnSpPr>
        <p:spPr>
          <a:xfrm flipV="1">
            <a:off x="446759" y="2121543"/>
            <a:ext cx="441110" cy="95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2"/>
          </p:cNvCxnSpPr>
          <p:nvPr/>
        </p:nvCxnSpPr>
        <p:spPr>
          <a:xfrm>
            <a:off x="446759" y="3899999"/>
            <a:ext cx="461342" cy="95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" idx="3"/>
            <a:endCxn id="45" idx="1"/>
          </p:cNvCxnSpPr>
          <p:nvPr/>
        </p:nvCxnSpPr>
        <p:spPr>
          <a:xfrm flipV="1">
            <a:off x="2174550" y="1726173"/>
            <a:ext cx="639485" cy="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" idx="3"/>
            <a:endCxn id="15" idx="1"/>
          </p:cNvCxnSpPr>
          <p:nvPr/>
        </p:nvCxnSpPr>
        <p:spPr>
          <a:xfrm>
            <a:off x="1617091" y="5267935"/>
            <a:ext cx="540658" cy="1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5" idx="2"/>
          </p:cNvCxnSpPr>
          <p:nvPr/>
        </p:nvCxnSpPr>
        <p:spPr>
          <a:xfrm>
            <a:off x="2869059" y="5951517"/>
            <a:ext cx="1094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5" idx="0"/>
            <a:endCxn id="11" idx="2"/>
          </p:cNvCxnSpPr>
          <p:nvPr/>
        </p:nvCxnSpPr>
        <p:spPr>
          <a:xfrm flipV="1">
            <a:off x="3494703" y="862952"/>
            <a:ext cx="1" cy="29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1" idx="3"/>
            <a:endCxn id="13" idx="0"/>
          </p:cNvCxnSpPr>
          <p:nvPr/>
        </p:nvCxnSpPr>
        <p:spPr>
          <a:xfrm>
            <a:off x="4101922" y="546987"/>
            <a:ext cx="1336996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5" idx="3"/>
            <a:endCxn id="13" idx="1"/>
          </p:cNvCxnSpPr>
          <p:nvPr/>
        </p:nvCxnSpPr>
        <p:spPr>
          <a:xfrm>
            <a:off x="4175370" y="1726173"/>
            <a:ext cx="620207" cy="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3" idx="3"/>
            <a:endCxn id="32" idx="1"/>
          </p:cNvCxnSpPr>
          <p:nvPr/>
        </p:nvCxnSpPr>
        <p:spPr>
          <a:xfrm>
            <a:off x="6082258" y="1735781"/>
            <a:ext cx="298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2" idx="2"/>
          </p:cNvCxnSpPr>
          <p:nvPr/>
        </p:nvCxnSpPr>
        <p:spPr>
          <a:xfrm flipV="1">
            <a:off x="5752945" y="694178"/>
            <a:ext cx="1" cy="65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5" idx="0"/>
            <a:endCxn id="20" idx="1"/>
          </p:cNvCxnSpPr>
          <p:nvPr/>
        </p:nvCxnSpPr>
        <p:spPr>
          <a:xfrm>
            <a:off x="2869059" y="4623506"/>
            <a:ext cx="1181317" cy="3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611712" y="4954246"/>
            <a:ext cx="14177" cy="69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9" idx="3"/>
            <a:endCxn id="22" idx="1"/>
          </p:cNvCxnSpPr>
          <p:nvPr/>
        </p:nvCxnSpPr>
        <p:spPr>
          <a:xfrm>
            <a:off x="5444237" y="6058893"/>
            <a:ext cx="774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2" idx="3"/>
            <a:endCxn id="21" idx="1"/>
          </p:cNvCxnSpPr>
          <p:nvPr/>
        </p:nvCxnSpPr>
        <p:spPr>
          <a:xfrm>
            <a:off x="7632619" y="6058893"/>
            <a:ext cx="612117" cy="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2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Customer</a:t>
            </a:r>
            <a:endParaRPr lang="en-US" altLang="en-US" dirty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B22DF455-ED8F-43FD-A730-ADBE59FDAFA4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14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34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396BB5E0-117F-4025-92B2-2A795EEB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4A6A6C52-12B4-475E-821D-054B15532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A6C874DA-48A6-4044-86C8-55524AE3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D2E008A8-4C1C-4BEC-88A3-B5CF1AF7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grpSp>
        <p:nvGrpSpPr>
          <p:cNvPr id="12" name="Canvas 97"/>
          <p:cNvGrpSpPr/>
          <p:nvPr/>
        </p:nvGrpSpPr>
        <p:grpSpPr>
          <a:xfrm>
            <a:off x="1828801" y="1417638"/>
            <a:ext cx="8839200" cy="5117274"/>
            <a:chOff x="0" y="0"/>
            <a:chExt cx="6543040" cy="498094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6543040" cy="4980940"/>
            </a:xfrm>
            <a:prstGeom prst="rect">
              <a:avLst/>
            </a:prstGeom>
            <a:noFill/>
          </p:spPr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5250" y="166904"/>
              <a:ext cx="790706" cy="314307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342773" y="176504"/>
              <a:ext cx="1095647" cy="323808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Android App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648193" y="176504"/>
              <a:ext cx="952963" cy="323808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Database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049907" y="176504"/>
              <a:ext cx="914523" cy="333408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Unity</a:t>
              </a:r>
            </a:p>
          </p:txBody>
        </p:sp>
        <p:cxnSp>
          <p:nvCxnSpPr>
            <p:cNvPr id="18" name="Straight Connector 17"/>
            <p:cNvCxnSpPr>
              <a:cxnSpLocks noChangeShapeType="1"/>
              <a:stCxn id="14" idx="2"/>
            </p:cNvCxnSpPr>
            <p:nvPr/>
          </p:nvCxnSpPr>
          <p:spPr bwMode="auto">
            <a:xfrm flipH="1">
              <a:off x="486542" y="481150"/>
              <a:ext cx="4014" cy="4090850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18"/>
            <p:cNvCxnSpPr>
              <a:cxnSpLocks noChangeShapeType="1"/>
            </p:cNvCxnSpPr>
            <p:nvPr/>
          </p:nvCxnSpPr>
          <p:spPr bwMode="auto">
            <a:xfrm>
              <a:off x="1866822" y="500312"/>
              <a:ext cx="0" cy="581685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819032" y="1081997"/>
              <a:ext cx="76378" cy="394948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1" name="Straight Arrow Connector 20"/>
            <p:cNvCxnSpPr>
              <a:cxnSpLocks noChangeShapeType="1"/>
            </p:cNvCxnSpPr>
            <p:nvPr/>
          </p:nvCxnSpPr>
          <p:spPr bwMode="auto">
            <a:xfrm>
              <a:off x="514350" y="1024309"/>
              <a:ext cx="1352472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21"/>
            <p:cNvCxnSpPr>
              <a:cxnSpLocks noChangeShapeType="1"/>
              <a:endCxn id="23" idx="0"/>
            </p:cNvCxnSpPr>
            <p:nvPr/>
          </p:nvCxnSpPr>
          <p:spPr bwMode="auto">
            <a:xfrm>
              <a:off x="3114672" y="514275"/>
              <a:ext cx="0" cy="581659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076575" y="1095934"/>
              <a:ext cx="76193" cy="399150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4" name="Straight Arrow Connector 23"/>
            <p:cNvCxnSpPr>
              <a:cxnSpLocks noChangeShapeType="1"/>
            </p:cNvCxnSpPr>
            <p:nvPr/>
          </p:nvCxnSpPr>
          <p:spPr bwMode="auto">
            <a:xfrm>
              <a:off x="1876601" y="1024309"/>
              <a:ext cx="1247599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533400" y="1919647"/>
              <a:ext cx="1333422" cy="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25"/>
            <p:cNvCxnSpPr>
              <a:cxnSpLocks noChangeShapeType="1"/>
              <a:stCxn id="17" idx="2"/>
            </p:cNvCxnSpPr>
            <p:nvPr/>
          </p:nvCxnSpPr>
          <p:spPr bwMode="auto">
            <a:xfrm>
              <a:off x="4507169" y="509912"/>
              <a:ext cx="0" cy="2404738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819351" y="2885810"/>
              <a:ext cx="85649" cy="428890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8" name="Straight Arrow Connector 27"/>
            <p:cNvCxnSpPr>
              <a:cxnSpLocks noChangeShapeType="1"/>
            </p:cNvCxnSpPr>
            <p:nvPr/>
          </p:nvCxnSpPr>
          <p:spPr bwMode="auto">
            <a:xfrm>
              <a:off x="504995" y="2786422"/>
              <a:ext cx="1361827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cxnSpLocks noChangeShapeType="1"/>
            </p:cNvCxnSpPr>
            <p:nvPr/>
          </p:nvCxnSpPr>
          <p:spPr bwMode="auto">
            <a:xfrm flipH="1" flipV="1">
              <a:off x="486590" y="2986497"/>
              <a:ext cx="1285060" cy="1387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>
              <a:off x="1866822" y="1476945"/>
              <a:ext cx="9779" cy="504255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Connector 30"/>
            <p:cNvCxnSpPr>
              <a:cxnSpLocks noChangeShapeType="1"/>
            </p:cNvCxnSpPr>
            <p:nvPr/>
          </p:nvCxnSpPr>
          <p:spPr bwMode="auto">
            <a:xfrm>
              <a:off x="3114370" y="1514282"/>
              <a:ext cx="38092" cy="3038668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52"/>
            <p:cNvSpPr txBox="1">
              <a:spLocks noChangeArrowheads="1"/>
            </p:cNvSpPr>
            <p:nvPr/>
          </p:nvSpPr>
          <p:spPr bwMode="auto">
            <a:xfrm>
              <a:off x="514350" y="728926"/>
              <a:ext cx="1047675" cy="266706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1: Enter information</a:t>
              </a:r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2152631" y="714375"/>
              <a:ext cx="542973" cy="247631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2: Verify</a:t>
              </a:r>
            </a:p>
          </p:txBody>
        </p:sp>
        <p:sp>
          <p:nvSpPr>
            <p:cNvPr id="34" name="Text Box 54"/>
            <p:cNvSpPr txBox="1">
              <a:spLocks noChangeArrowheads="1"/>
            </p:cNvSpPr>
            <p:nvPr/>
          </p:nvSpPr>
          <p:spPr bwMode="auto">
            <a:xfrm>
              <a:off x="1962357" y="1223973"/>
              <a:ext cx="999856" cy="271111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3: Return Response</a:t>
              </a:r>
            </a:p>
          </p:txBody>
        </p:sp>
        <p:sp>
          <p:nvSpPr>
            <p:cNvPr id="35" name="Text Box 55"/>
            <p:cNvSpPr txBox="1">
              <a:spLocks noChangeArrowheads="1"/>
            </p:cNvSpPr>
            <p:nvPr/>
          </p:nvSpPr>
          <p:spPr bwMode="auto">
            <a:xfrm>
              <a:off x="695221" y="2019035"/>
              <a:ext cx="895454" cy="257175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6: Show Menu</a:t>
              </a:r>
            </a:p>
          </p:txBody>
        </p:sp>
        <p:sp>
          <p:nvSpPr>
            <p:cNvPr id="36" name="Text Box 56"/>
            <p:cNvSpPr txBox="1">
              <a:spLocks noChangeArrowheads="1"/>
            </p:cNvSpPr>
            <p:nvPr/>
          </p:nvSpPr>
          <p:spPr bwMode="auto">
            <a:xfrm>
              <a:off x="2685965" y="3047944"/>
              <a:ext cx="828760" cy="247706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9: Respond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1905000" y="1218860"/>
              <a:ext cx="1123949" cy="166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515164" y="1218860"/>
              <a:ext cx="126601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86589" y="2033922"/>
              <a:ext cx="133244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81025" y="1238250"/>
              <a:ext cx="1038225" cy="2286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4: Login Successfully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828800" y="1991295"/>
              <a:ext cx="76200" cy="394335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9337" y="1628651"/>
              <a:ext cx="1065948" cy="2287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5: Select Team</a:t>
              </a:r>
            </a:p>
          </p:txBody>
        </p:sp>
        <p:cxnSp>
          <p:nvCxnSpPr>
            <p:cNvPr id="43" name="Straight Connector 42"/>
            <p:cNvCxnSpPr>
              <a:cxnSpLocks noChangeShapeType="1"/>
            </p:cNvCxnSpPr>
            <p:nvPr/>
          </p:nvCxnSpPr>
          <p:spPr bwMode="auto">
            <a:xfrm>
              <a:off x="1866824" y="2385630"/>
              <a:ext cx="0" cy="519495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Rectangle 43"/>
            <p:cNvSpPr/>
            <p:nvPr/>
          </p:nvSpPr>
          <p:spPr>
            <a:xfrm>
              <a:off x="629464" y="2424807"/>
              <a:ext cx="1075511" cy="3330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7: Avail Different Services</a:t>
              </a:r>
            </a:p>
          </p:txBody>
        </p: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>
              <a:off x="1876601" y="2786422"/>
              <a:ext cx="2609674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466250" y="2856525"/>
              <a:ext cx="85090" cy="428625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 flipH="1">
              <a:off x="1895411" y="3009900"/>
              <a:ext cx="2570839" cy="1415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Rectangle 47"/>
            <p:cNvSpPr/>
            <p:nvPr/>
          </p:nvSpPr>
          <p:spPr>
            <a:xfrm>
              <a:off x="5305425" y="200026"/>
              <a:ext cx="885825" cy="342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IBM Cloud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Connector 48"/>
            <p:cNvCxnSpPr>
              <a:cxnSpLocks noChangeShapeType="1"/>
            </p:cNvCxnSpPr>
            <p:nvPr/>
          </p:nvCxnSpPr>
          <p:spPr bwMode="auto">
            <a:xfrm>
              <a:off x="5724820" y="565740"/>
              <a:ext cx="37805" cy="3215685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49"/>
            <p:cNvCxnSpPr>
              <a:cxnSpLocks noChangeShapeType="1"/>
            </p:cNvCxnSpPr>
            <p:nvPr/>
          </p:nvCxnSpPr>
          <p:spPr bwMode="auto">
            <a:xfrm flipH="1">
              <a:off x="1866822" y="3314700"/>
              <a:ext cx="2" cy="428625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50"/>
            <p:cNvCxnSpPr>
              <a:cxnSpLocks noChangeShapeType="1"/>
            </p:cNvCxnSpPr>
            <p:nvPr/>
          </p:nvCxnSpPr>
          <p:spPr bwMode="auto">
            <a:xfrm flipV="1">
              <a:off x="1877060" y="3600450"/>
              <a:ext cx="3866515" cy="1363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714025" y="3770925"/>
              <a:ext cx="85090" cy="428625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3" name="Straight Arrow Connector 52"/>
            <p:cNvCxnSpPr>
              <a:cxnSpLocks noChangeShapeType="1"/>
            </p:cNvCxnSpPr>
            <p:nvPr/>
          </p:nvCxnSpPr>
          <p:spPr bwMode="auto">
            <a:xfrm flipH="1">
              <a:off x="1905000" y="3923325"/>
              <a:ext cx="3799206" cy="1050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810319" y="3752850"/>
              <a:ext cx="85091" cy="428625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>
              <a:cxnSpLocks noChangeShapeType="1"/>
            </p:cNvCxnSpPr>
            <p:nvPr/>
          </p:nvCxnSpPr>
          <p:spPr bwMode="auto">
            <a:xfrm>
              <a:off x="4507027" y="3284732"/>
              <a:ext cx="0" cy="1239068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55"/>
            <p:cNvSpPr/>
            <p:nvPr/>
          </p:nvSpPr>
          <p:spPr>
            <a:xfrm>
              <a:off x="2457451" y="2461830"/>
              <a:ext cx="1514474" cy="28137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8: Request for Customization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0076" y="3029926"/>
              <a:ext cx="1123950" cy="2752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10: Show Response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62300" y="3305176"/>
              <a:ext cx="1285875" cy="26229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11: Request for Chatting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95675" y="3952875"/>
              <a:ext cx="866776" cy="2571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12: Respond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6725" y="3952819"/>
              <a:ext cx="1048725" cy="2762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13: Show Response</a:t>
              </a:r>
            </a:p>
          </p:txBody>
        </p:sp>
        <p:cxnSp>
          <p:nvCxnSpPr>
            <p:cNvPr id="61" name="Straight Arrow Connector 60"/>
            <p:cNvCxnSpPr>
              <a:cxnSpLocks noChangeShapeType="1"/>
            </p:cNvCxnSpPr>
            <p:nvPr/>
          </p:nvCxnSpPr>
          <p:spPr bwMode="auto">
            <a:xfrm flipH="1" flipV="1">
              <a:off x="504995" y="3943010"/>
              <a:ext cx="1266656" cy="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Connector 61"/>
            <p:cNvCxnSpPr>
              <a:cxnSpLocks noChangeShapeType="1"/>
            </p:cNvCxnSpPr>
            <p:nvPr/>
          </p:nvCxnSpPr>
          <p:spPr bwMode="auto">
            <a:xfrm>
              <a:off x="5771591" y="4199006"/>
              <a:ext cx="0" cy="325369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Connector 62"/>
            <p:cNvCxnSpPr>
              <a:cxnSpLocks noChangeShapeType="1"/>
            </p:cNvCxnSpPr>
            <p:nvPr/>
          </p:nvCxnSpPr>
          <p:spPr bwMode="auto">
            <a:xfrm>
              <a:off x="1847530" y="4179966"/>
              <a:ext cx="0" cy="372404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875636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Team</a:t>
            </a:r>
            <a:endParaRPr lang="en-US" altLang="en-US" dirty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B22DF455-ED8F-43FD-A730-ADBE59FDAFA4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15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34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396BB5E0-117F-4025-92B2-2A795EEB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4A6A6C52-12B4-475E-821D-054B15532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A6C874DA-48A6-4044-86C8-55524AE3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D2E008A8-4C1C-4BEC-88A3-B5CF1AF7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grpSp>
        <p:nvGrpSpPr>
          <p:cNvPr id="64" name="Canvas 282"/>
          <p:cNvGrpSpPr/>
          <p:nvPr/>
        </p:nvGrpSpPr>
        <p:grpSpPr>
          <a:xfrm>
            <a:off x="1752600" y="1435713"/>
            <a:ext cx="10135472" cy="5440362"/>
            <a:chOff x="0" y="0"/>
            <a:chExt cx="5943600" cy="4524375"/>
          </a:xfrm>
        </p:grpSpPr>
        <p:sp>
          <p:nvSpPr>
            <p:cNvPr id="65" name="Rectangle 64"/>
            <p:cNvSpPr/>
            <p:nvPr/>
          </p:nvSpPr>
          <p:spPr>
            <a:xfrm>
              <a:off x="0" y="0"/>
              <a:ext cx="5943600" cy="4524375"/>
            </a:xfrm>
            <a:prstGeom prst="rect">
              <a:avLst/>
            </a:prstGeom>
            <a:noFill/>
          </p:spPr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95250" y="166904"/>
              <a:ext cx="790706" cy="314307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Team</a:t>
              </a: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1342773" y="176504"/>
              <a:ext cx="1095647" cy="323808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Android App</a:t>
              </a: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648193" y="176504"/>
              <a:ext cx="952963" cy="323808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Database</a:t>
              </a:r>
            </a:p>
          </p:txBody>
        </p:sp>
        <p:cxnSp>
          <p:nvCxnSpPr>
            <p:cNvPr id="69" name="Straight Connector 68"/>
            <p:cNvCxnSpPr>
              <a:cxnSpLocks noChangeShapeType="1"/>
              <a:stCxn id="66" idx="2"/>
            </p:cNvCxnSpPr>
            <p:nvPr/>
          </p:nvCxnSpPr>
          <p:spPr bwMode="auto">
            <a:xfrm>
              <a:off x="490603" y="481186"/>
              <a:ext cx="0" cy="3261943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Straight Connector 69"/>
            <p:cNvCxnSpPr>
              <a:cxnSpLocks noChangeShapeType="1"/>
            </p:cNvCxnSpPr>
            <p:nvPr/>
          </p:nvCxnSpPr>
          <p:spPr bwMode="auto">
            <a:xfrm>
              <a:off x="1866822" y="500312"/>
              <a:ext cx="0" cy="581685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1819032" y="1081997"/>
              <a:ext cx="76378" cy="394948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2" name="Straight Arrow Connector 71"/>
            <p:cNvCxnSpPr>
              <a:cxnSpLocks noChangeShapeType="1"/>
            </p:cNvCxnSpPr>
            <p:nvPr/>
          </p:nvCxnSpPr>
          <p:spPr bwMode="auto">
            <a:xfrm>
              <a:off x="514350" y="1024309"/>
              <a:ext cx="1352472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</p:cNvCxnSpPr>
            <p:nvPr/>
          </p:nvCxnSpPr>
          <p:spPr bwMode="auto">
            <a:xfrm>
              <a:off x="3114672" y="514275"/>
              <a:ext cx="0" cy="581659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3076575" y="1095934"/>
              <a:ext cx="76193" cy="399150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5" name="Straight Arrow Connector 74"/>
            <p:cNvCxnSpPr>
              <a:cxnSpLocks noChangeShapeType="1"/>
            </p:cNvCxnSpPr>
            <p:nvPr/>
          </p:nvCxnSpPr>
          <p:spPr bwMode="auto">
            <a:xfrm>
              <a:off x="1876601" y="1024309"/>
              <a:ext cx="1247599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Straight Arrow Connector 75"/>
            <p:cNvCxnSpPr>
              <a:cxnSpLocks noChangeShapeType="1"/>
            </p:cNvCxnSpPr>
            <p:nvPr/>
          </p:nvCxnSpPr>
          <p:spPr bwMode="auto">
            <a:xfrm flipV="1">
              <a:off x="543179" y="2824522"/>
              <a:ext cx="1333422" cy="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819352" y="2885659"/>
              <a:ext cx="57250" cy="390504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8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1895411" y="1770835"/>
              <a:ext cx="2562027" cy="1034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Arrow Connector 78"/>
            <p:cNvCxnSpPr>
              <a:cxnSpLocks noChangeShapeType="1"/>
            </p:cNvCxnSpPr>
            <p:nvPr/>
          </p:nvCxnSpPr>
          <p:spPr bwMode="auto">
            <a:xfrm flipH="1">
              <a:off x="504995" y="3091110"/>
              <a:ext cx="1285060" cy="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Straight Connector 79"/>
            <p:cNvCxnSpPr>
              <a:cxnSpLocks noChangeShapeType="1"/>
            </p:cNvCxnSpPr>
            <p:nvPr/>
          </p:nvCxnSpPr>
          <p:spPr bwMode="auto">
            <a:xfrm>
              <a:off x="1866822" y="1476945"/>
              <a:ext cx="9779" cy="504255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Straight Connector 80"/>
            <p:cNvCxnSpPr>
              <a:cxnSpLocks noChangeShapeType="1"/>
            </p:cNvCxnSpPr>
            <p:nvPr/>
          </p:nvCxnSpPr>
          <p:spPr bwMode="auto">
            <a:xfrm>
              <a:off x="3114370" y="1514124"/>
              <a:ext cx="9830" cy="1410051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Text Box 52"/>
            <p:cNvSpPr txBox="1">
              <a:spLocks noChangeArrowheads="1"/>
            </p:cNvSpPr>
            <p:nvPr/>
          </p:nvSpPr>
          <p:spPr bwMode="auto">
            <a:xfrm>
              <a:off x="514350" y="728926"/>
              <a:ext cx="1047675" cy="266706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1: Enter information</a:t>
              </a:r>
            </a:p>
          </p:txBody>
        </p:sp>
        <p:sp>
          <p:nvSpPr>
            <p:cNvPr id="83" name="Text Box 53"/>
            <p:cNvSpPr txBox="1">
              <a:spLocks noChangeArrowheads="1"/>
            </p:cNvSpPr>
            <p:nvPr/>
          </p:nvSpPr>
          <p:spPr bwMode="auto">
            <a:xfrm>
              <a:off x="2152631" y="714375"/>
              <a:ext cx="542973" cy="247631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2: Verify</a:t>
              </a:r>
            </a:p>
          </p:txBody>
        </p:sp>
        <p:sp>
          <p:nvSpPr>
            <p:cNvPr id="84" name="Text Box 54"/>
            <p:cNvSpPr txBox="1">
              <a:spLocks noChangeArrowheads="1"/>
            </p:cNvSpPr>
            <p:nvPr/>
          </p:nvSpPr>
          <p:spPr bwMode="auto">
            <a:xfrm>
              <a:off x="1962357" y="1223973"/>
              <a:ext cx="999856" cy="271111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3: Return Response</a:t>
              </a:r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2057191" y="2567378"/>
              <a:ext cx="895454" cy="257175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8: Request send</a:t>
              </a:r>
            </a:p>
          </p:txBody>
        </p:sp>
        <p:sp>
          <p:nvSpPr>
            <p:cNvPr id="86" name="Text Box 56"/>
            <p:cNvSpPr txBox="1">
              <a:spLocks noChangeArrowheads="1"/>
            </p:cNvSpPr>
            <p:nvPr/>
          </p:nvSpPr>
          <p:spPr bwMode="auto">
            <a:xfrm>
              <a:off x="2171614" y="1504707"/>
              <a:ext cx="1990811" cy="247894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4: Request for fingerprint authentication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 flipV="1">
              <a:off x="1905000" y="1218860"/>
              <a:ext cx="1123949" cy="166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486589" y="2100487"/>
              <a:ext cx="133244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685591" y="2142488"/>
              <a:ext cx="1038225" cy="2286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6: Login Successfully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1828800" y="1991295"/>
              <a:ext cx="76200" cy="394335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46927" y="2537241"/>
              <a:ext cx="1111137" cy="24657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05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r>
                <a:rPr lang="en-US" sz="105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: See Details of customer</a:t>
              </a:r>
            </a:p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Connector 91"/>
            <p:cNvCxnSpPr>
              <a:cxnSpLocks noChangeShapeType="1"/>
            </p:cNvCxnSpPr>
            <p:nvPr/>
          </p:nvCxnSpPr>
          <p:spPr bwMode="auto">
            <a:xfrm>
              <a:off x="1866824" y="2385630"/>
              <a:ext cx="0" cy="519495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Arrow Connector 92"/>
            <p:cNvCxnSpPr>
              <a:cxnSpLocks noChangeShapeType="1"/>
            </p:cNvCxnSpPr>
            <p:nvPr/>
          </p:nvCxnSpPr>
          <p:spPr bwMode="auto">
            <a:xfrm flipH="1">
              <a:off x="1895411" y="2105025"/>
              <a:ext cx="2570839" cy="1415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93"/>
            <p:cNvCxnSpPr>
              <a:cxnSpLocks noChangeShapeType="1"/>
            </p:cNvCxnSpPr>
            <p:nvPr/>
          </p:nvCxnSpPr>
          <p:spPr bwMode="auto">
            <a:xfrm flipH="1">
              <a:off x="1866822" y="3314700"/>
              <a:ext cx="2" cy="428625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" name="Rectangle 94"/>
            <p:cNvSpPr/>
            <p:nvPr/>
          </p:nvSpPr>
          <p:spPr>
            <a:xfrm>
              <a:off x="2814275" y="2165265"/>
              <a:ext cx="484136" cy="26229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5: Respond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9663" y="3103487"/>
              <a:ext cx="1048725" cy="2762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9: Respond</a:t>
              </a:r>
            </a:p>
          </p:txBody>
        </p: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>
              <a:off x="3152768" y="3409853"/>
              <a:ext cx="0" cy="372404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Rectangle 97"/>
            <p:cNvSpPr/>
            <p:nvPr/>
          </p:nvSpPr>
          <p:spPr>
            <a:xfrm>
              <a:off x="3924300" y="181473"/>
              <a:ext cx="1066800" cy="304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Fingerprint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Connector 98"/>
            <p:cNvCxnSpPr>
              <a:cxnSpLocks noChangeShapeType="1"/>
            </p:cNvCxnSpPr>
            <p:nvPr/>
          </p:nvCxnSpPr>
          <p:spPr bwMode="auto">
            <a:xfrm>
              <a:off x="4431859" y="491478"/>
              <a:ext cx="25579" cy="3468589"/>
            </a:xfrm>
            <a:prstGeom prst="line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Straight Arrow Connector 99"/>
            <p:cNvCxnSpPr>
              <a:cxnSpLocks noChangeShapeType="1"/>
            </p:cNvCxnSpPr>
            <p:nvPr/>
          </p:nvCxnSpPr>
          <p:spPr bwMode="auto">
            <a:xfrm>
              <a:off x="1884974" y="2824437"/>
              <a:ext cx="1247140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Arrow Connector 100"/>
            <p:cNvCxnSpPr/>
            <p:nvPr/>
          </p:nvCxnSpPr>
          <p:spPr>
            <a:xfrm flipH="1">
              <a:off x="1895411" y="3076092"/>
              <a:ext cx="11992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3094650" y="2951775"/>
              <a:ext cx="85090" cy="427990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3" name="Text Box 55"/>
            <p:cNvSpPr txBox="1">
              <a:spLocks noChangeArrowheads="1"/>
            </p:cNvSpPr>
            <p:nvPr/>
          </p:nvSpPr>
          <p:spPr bwMode="auto">
            <a:xfrm>
              <a:off x="743125" y="3153107"/>
              <a:ext cx="1057099" cy="256540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6350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10: Show Response</a:t>
              </a:r>
              <a:endPara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1245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altLang="en-US" dirty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B22DF455-ED8F-43FD-A730-ADBE59FDAFA4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16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34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396BB5E0-117F-4025-92B2-2A795EEB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4A6A6C52-12B4-475E-821D-054B15532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A6C874DA-48A6-4044-86C8-55524AE3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D2E008A8-4C1C-4BEC-88A3-B5CF1AF7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pic>
        <p:nvPicPr>
          <p:cNvPr id="52" name="Picture 5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17637"/>
            <a:ext cx="8534400" cy="49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785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dirty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B22DF455-ED8F-43FD-A730-ADBE59FDAFA4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17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34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396BB5E0-117F-4025-92B2-2A795EEB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4A6A6C52-12B4-475E-821D-054B15532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A6C874DA-48A6-4044-86C8-55524AE3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D2E008A8-4C1C-4BEC-88A3-B5CF1AF7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graphicFrame>
        <p:nvGraphicFramePr>
          <p:cNvPr id="17416" name="Text Box 2">
            <a:extLst>
              <a:ext uri="{FF2B5EF4-FFF2-40B4-BE49-F238E27FC236}">
                <a16:creationId xmlns:a16="http://schemas.microsoft.com/office/drawing/2014/main" xmlns="" id="{E1C80970-9E00-481E-8750-7E90301E0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5648118"/>
              </p:ext>
            </p:extLst>
          </p:nvPr>
        </p:nvGraphicFramePr>
        <p:xfrm>
          <a:off x="1981200" y="147436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628457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Features</a:t>
            </a:r>
            <a:endParaRPr lang="en-US" altLang="en-US" dirty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B22DF455-ED8F-43FD-A730-ADBE59FDAFA4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18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34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396BB5E0-117F-4025-92B2-2A795EEB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4A6A6C52-12B4-475E-821D-054B15532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A6C874DA-48A6-4044-86C8-55524AE3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D2E008A8-4C1C-4BEC-88A3-B5CF1AF7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graphicFrame>
        <p:nvGraphicFramePr>
          <p:cNvPr id="17416" name="Text Box 2">
            <a:extLst>
              <a:ext uri="{FF2B5EF4-FFF2-40B4-BE49-F238E27FC236}">
                <a16:creationId xmlns:a16="http://schemas.microsoft.com/office/drawing/2014/main" xmlns="" id="{A3EB3AE0-6083-42C2-848C-A22492DD9B32}"/>
              </a:ext>
            </a:extLst>
          </p:cNvPr>
          <p:cNvGraphicFramePr/>
          <p:nvPr/>
        </p:nvGraphicFramePr>
        <p:xfrm>
          <a:off x="1981200" y="147436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385285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2019837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Tools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019837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686837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8115837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A8CF44C3-EB6E-4C5C-9A22-61304890EB92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19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129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1548C0B5-CFAA-4904-88D0-68542B4B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737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D31A035C-68BA-4E78-9548-91BBAAE54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637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C0DA8C49-1FF5-4F77-AAEC-141A7515E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237" y="5630864"/>
            <a:ext cx="8820955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69B361EC-BF00-4E63-B977-E76AC8A9A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237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</a:t>
            </a:r>
            <a:r>
              <a:rPr lang="en-US" altLang="en-US" sz="4400" u="sng" dirty="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</a:t>
            </a: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9AB9701B-780A-4C26-B3AC-314C8484F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43257"/>
              </p:ext>
            </p:extLst>
          </p:nvPr>
        </p:nvGraphicFramePr>
        <p:xfrm>
          <a:off x="2429907" y="1994087"/>
          <a:ext cx="7409460" cy="3636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9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98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78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Rationale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78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IBM</a:t>
                      </a:r>
                      <a:r>
                        <a:rPr lang="en-US" sz="2000" b="1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Cloud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 Intelligence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78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Firebase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7.1.0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78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 studio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4.2.1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Programming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78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Unity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2020.3.0f1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Customization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88408875"/>
                  </a:ext>
                </a:extLst>
              </a:tr>
              <a:tr h="589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 word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78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 Power Point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6488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25" y="896939"/>
            <a:ext cx="130175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854200" y="-96838"/>
            <a:ext cx="8229600" cy="1143001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Interior Designing Application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600200" y="2046289"/>
            <a:ext cx="8763000" cy="404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Yasir Ali Shah</a:t>
            </a:r>
          </a:p>
          <a:p>
            <a:pPr algn="ctr" eaLnBrk="1" hangingPunct="1">
              <a:lnSpc>
                <a:spcPct val="100000"/>
              </a:lnSpc>
            </a:pPr>
            <a:endParaRPr lang="en-US" altLang="en-US" sz="2000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Group Members:</a:t>
            </a:r>
          </a:p>
          <a:p>
            <a:pPr algn="ctr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Ammara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Sajjad (FA17-BSCS-071) </a:t>
            </a:r>
          </a:p>
          <a:p>
            <a:pPr algn="ctr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Syeda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Masooma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Zehra (FA17-BSCS-078)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100000"/>
              </a:lnSpc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Presented on Jun 1, 2021</a:t>
            </a:r>
          </a:p>
          <a:p>
            <a:pPr algn="ctr" eaLnBrk="1" hangingPunct="1">
              <a:lnSpc>
                <a:spcPct val="100000"/>
              </a:lnSpc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Department of Computer Science 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COMSATS University Islamabad,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Attock Campus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7CC04ED6-FB3C-494A-BD4F-7D696388A4F4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2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744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F44C4B2F-BA90-4784-8A39-8C24E007C88D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20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04CA13D4-0B4C-44D8-8F5B-032DFDF4E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5CEBBA1C-7BF2-4871-972C-ED6E81C6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4FD4A670-056D-4A99-A2A4-048C456C3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3A4AB399-41AC-4460-8F36-6542E8C9F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graphicFrame>
        <p:nvGraphicFramePr>
          <p:cNvPr id="25610" name="Text Box 2">
            <a:extLst>
              <a:ext uri="{FF2B5EF4-FFF2-40B4-BE49-F238E27FC236}">
                <a16:creationId xmlns:a16="http://schemas.microsoft.com/office/drawing/2014/main" xmlns="" id="{EC6A9FFF-716A-450B-B0A7-C59E0378E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368251"/>
              </p:ext>
            </p:extLst>
          </p:nvPr>
        </p:nvGraphicFramePr>
        <p:xfrm>
          <a:off x="1024128" y="1255776"/>
          <a:ext cx="1046073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793635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Main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2702343-B4D1-43CA-8254-61C5F7D35EEC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21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0947F19-9B33-4A20-88C2-59A694BA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CF8D615-FE74-450B-B878-F465BC74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B8BC3992-54A4-4109-BC3C-BFA62C88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D30AF12-804E-4FEA-88B4-6B1C4A89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C4730C8-AE16-43FD-8C58-D6D541BC0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33" y="1361623"/>
            <a:ext cx="3005733" cy="48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772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1:Customer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</a:t>
            </a:r>
            <a:r>
              <a:rPr lang="en-US" altLang="en-US" sz="1200" dirty="0" smtClean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Internal Presentation</a:t>
            </a:r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2702343-B4D1-43CA-8254-61C5F7D35EEC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22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0947F19-9B33-4A20-88C2-59A694BA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CF8D615-FE74-450B-B878-F465BC74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B8BC3992-54A4-4109-BC3C-BFA62C88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D30AF12-804E-4FEA-88B4-6B1C4A89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 smtClean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  <a:endParaRPr lang="en-US" altLang="en-US" sz="4400" u="sng" dirty="0">
              <a:solidFill>
                <a:srgbClr val="17375E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816E33-8E9A-42B1-8274-3E84CCDA990C}"/>
              </a:ext>
            </a:extLst>
          </p:cNvPr>
          <p:cNvSpPr txBox="1"/>
          <p:nvPr/>
        </p:nvSpPr>
        <p:spPr>
          <a:xfrm>
            <a:off x="2203848" y="1505506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user will signup first.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5C5033A-01A8-4057-9E0D-4D203B5CF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33" y="1410925"/>
            <a:ext cx="3005733" cy="484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733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2702343-B4D1-43CA-8254-61C5F7D35EEC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23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0947F19-9B33-4A20-88C2-59A694BA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CF8D615-FE74-450B-B878-F465BC74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B8BC3992-54A4-4109-BC3C-BFA62C88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D30AF12-804E-4FEA-88B4-6B1C4A89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0FB5D8D-3EB9-44E6-A9B0-D6F8B42A70F2}"/>
              </a:ext>
            </a:extLst>
          </p:cNvPr>
          <p:cNvSpPr txBox="1"/>
          <p:nvPr/>
        </p:nvSpPr>
        <p:spPr>
          <a:xfrm>
            <a:off x="2218135" y="1498696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for Customer.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FCEA977-12FF-4061-BA1A-F2E34F08B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355" y="1417638"/>
            <a:ext cx="3005733" cy="47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61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Team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2702343-B4D1-43CA-8254-61C5F7D35EEC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24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0947F19-9B33-4A20-88C2-59A694BA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CF8D615-FE74-450B-B878-F465BC74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B8BC3992-54A4-4109-BC3C-BFA62C88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D30AF12-804E-4FEA-88B4-6B1C4A89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E55E948-6EEA-4079-8334-DF58F8183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33" y="1397000"/>
            <a:ext cx="3005733" cy="47751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59F9487-50B6-4A57-985A-C60B3E1233D0}"/>
              </a:ext>
            </a:extLst>
          </p:cNvPr>
          <p:cNvSpPr txBox="1"/>
          <p:nvPr/>
        </p:nvSpPr>
        <p:spPr>
          <a:xfrm>
            <a:off x="2057400" y="1462546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teams and their details.</a:t>
            </a:r>
          </a:p>
        </p:txBody>
      </p:sp>
    </p:spTree>
    <p:extLst>
      <p:ext uri="{BB962C8B-B14F-4D97-AF65-F5344CB8AC3E}">
        <p14:creationId xmlns:p14="http://schemas.microsoft.com/office/powerpoint/2010/main" val="38085500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Details: Rating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2702343-B4D1-43CA-8254-61C5F7D35EEC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25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0947F19-9B33-4A20-88C2-59A694BA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CF8D615-FE74-450B-B878-F465BC74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B8BC3992-54A4-4109-BC3C-BFA62C88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D30AF12-804E-4FEA-88B4-6B1C4A89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2006CC9-8A71-40E5-A303-0434F803B087}"/>
              </a:ext>
            </a:extLst>
          </p:cNvPr>
          <p:cNvSpPr txBox="1"/>
          <p:nvPr/>
        </p:nvSpPr>
        <p:spPr>
          <a:xfrm>
            <a:off x="1906191" y="1480011"/>
            <a:ext cx="4680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Team’s rating by different customers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A8D9C52-C34E-431D-9BF2-10527F245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67" y="1453788"/>
            <a:ext cx="3005733" cy="47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204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Menu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2702343-B4D1-43CA-8254-61C5F7D35EEC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26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0947F19-9B33-4A20-88C2-59A694BA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CF8D615-FE74-450B-B878-F465BC74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B8BC3992-54A4-4109-BC3C-BFA62C88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D30AF12-804E-4FEA-88B4-6B1C4A89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2006CC9-8A71-40E5-A303-0434F803B087}"/>
              </a:ext>
            </a:extLst>
          </p:cNvPr>
          <p:cNvSpPr txBox="1"/>
          <p:nvPr/>
        </p:nvSpPr>
        <p:spPr>
          <a:xfrm>
            <a:off x="1824394" y="1525952"/>
            <a:ext cx="42716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viewing details, customer will select any team and see main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812C2DE-D337-435B-A88C-B889D93E7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33" y="1410063"/>
            <a:ext cx="3005733" cy="48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530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Buy Items: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&amp; Rating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</a:t>
            </a:r>
            <a:r>
              <a:rPr lang="en-US" altLang="en-US" sz="1200" dirty="0" err="1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InternalPresentation</a:t>
            </a:r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2702343-B4D1-43CA-8254-61C5F7D35EEC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27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0947F19-9B33-4A20-88C2-59A694BA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CF8D615-FE74-450B-B878-F465BC74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B8BC3992-54A4-4109-BC3C-BFA62C88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D30AF12-804E-4FEA-88B4-6B1C4A89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xmlns="" id="{9F054C1D-C09F-4043-AD40-8DB3A031C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09" y="1535908"/>
            <a:ext cx="2904046" cy="44577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7FE96C5-282C-4EDC-850B-EFB1A33E2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52" y="1535909"/>
            <a:ext cx="2651348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094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67857"/>
            <a:ext cx="8229600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Menu: Chatting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2702343-B4D1-43CA-8254-61C5F7D35EEC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28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0947F19-9B33-4A20-88C2-59A694BA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CF8D615-FE74-450B-B878-F465BC74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B8BC3992-54A4-4109-BC3C-BFA62C88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D30AF12-804E-4FEA-88B4-6B1C4A89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4471B2-8E28-44C8-A931-9C8A27CCE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382962"/>
            <a:ext cx="4521101" cy="472317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Chatting facility through chatbot</a:t>
            </a:r>
            <a:endParaRPr lang="en-US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9220D30-A9E7-4E1A-AE2D-57E383B0B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01" y="1503000"/>
            <a:ext cx="3005733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534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67857"/>
            <a:ext cx="8229600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Menu: Events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2702343-B4D1-43CA-8254-61C5F7D35EEC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29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0947F19-9B33-4A20-88C2-59A694BA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CF8D615-FE74-450B-B878-F465BC74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B8BC3992-54A4-4109-BC3C-BFA62C88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D30AF12-804E-4FEA-88B4-6B1C4A89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4471B2-8E28-44C8-A931-9C8A27CCE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382962"/>
            <a:ext cx="4521101" cy="472317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services for different events</a:t>
            </a:r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54A720C-022E-4399-B951-926D0EC1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333" y="1712914"/>
            <a:ext cx="3005733" cy="4393223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xmlns="" id="{04CFAEAC-E17F-4C13-BBE5-91FBC8A9D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99" y="1713584"/>
            <a:ext cx="2804911" cy="432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559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356" y="256133"/>
            <a:ext cx="905154" cy="84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1/6/2020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37DA8EB9-0575-418F-BFA7-198443900287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3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graphicFrame>
        <p:nvGraphicFramePr>
          <p:cNvPr id="7181" name="Text Box 3">
            <a:extLst>
              <a:ext uri="{FF2B5EF4-FFF2-40B4-BE49-F238E27FC236}">
                <a16:creationId xmlns:a16="http://schemas.microsoft.com/office/drawing/2014/main" xmlns="" id="{02AFB1B7-B500-4ADF-BA9A-0804A73ED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999347"/>
              </p:ext>
            </p:extLst>
          </p:nvPr>
        </p:nvGraphicFramePr>
        <p:xfrm>
          <a:off x="1981200" y="1574621"/>
          <a:ext cx="8229600" cy="4459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522776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981200" y="12499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Customization: Real Time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2702343-B4D1-43CA-8254-61C5F7D35EEC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30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B0947F19-9B33-4A20-88C2-59A694BA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8CF8D615-FE74-450B-B878-F465BC74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B8BC3992-54A4-4109-BC3C-BFA62C88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0D30AF12-804E-4FEA-88B4-6B1C4A89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49" y="1453788"/>
            <a:ext cx="2756720" cy="47216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4" y="1448882"/>
            <a:ext cx="2794716" cy="472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24995"/>
            <a:ext cx="8229600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Customization: For Suggestions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2702343-B4D1-43CA-8254-61C5F7D35EEC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31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0947F19-9B33-4A20-88C2-59A694BA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CF8D615-FE74-450B-B878-F465BC74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B8BC3992-54A4-4109-BC3C-BFA62C88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D30AF12-804E-4FEA-88B4-6B1C4A89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30738"/>
            <a:ext cx="251413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85" y="1642270"/>
            <a:ext cx="25834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01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24995"/>
            <a:ext cx="8229600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Teams: Fingerprint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2702343-B4D1-43CA-8254-61C5F7D35EEC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32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0947F19-9B33-4A20-88C2-59A694BA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CF8D615-FE74-450B-B878-F465BC74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B8BC3992-54A4-4109-BC3C-BFA62C88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D30AF12-804E-4FEA-88B4-6B1C4A89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8B9F7E-7F29-4F16-9670-89751E7D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346" y="1453788"/>
            <a:ext cx="3843517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advance security, user will allow to use fingerprint recognition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28" y="1500801"/>
            <a:ext cx="2938272" cy="45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096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24995"/>
            <a:ext cx="8229600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2702343-B4D1-43CA-8254-61C5F7D35EEC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33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0947F19-9B33-4A20-88C2-59A694BA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CF8D615-FE74-450B-B878-F465BC74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B8BC3992-54A4-4109-BC3C-BFA62C88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D30AF12-804E-4FEA-88B4-6B1C4A89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49" y="1545864"/>
            <a:ext cx="25603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075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24995"/>
            <a:ext cx="8229600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2702343-B4D1-43CA-8254-61C5F7D35EEC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34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0947F19-9B33-4A20-88C2-59A694BA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CF8D615-FE74-450B-B878-F465BC74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B8BC3992-54A4-4109-BC3C-BFA62C88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D30AF12-804E-4FEA-88B4-6B1C4A89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198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8B9F7E-7F29-4F16-9670-89751E7D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346" y="1453788"/>
            <a:ext cx="2895600" cy="4351338"/>
          </a:xfrm>
        </p:spPr>
        <p:txBody>
          <a:bodyPr>
            <a:normAutofit/>
          </a:bodyPr>
          <a:lstStyle/>
          <a:p>
            <a:pPr marL="0" marR="0" indent="0" algn="just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7FF1CF24-7535-4FBF-8BA9-9BF97B8249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849728"/>
              </p:ext>
            </p:extLst>
          </p:nvPr>
        </p:nvGraphicFramePr>
        <p:xfrm>
          <a:off x="1871572" y="1267995"/>
          <a:ext cx="8448855" cy="5218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4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2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27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05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14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57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523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088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5057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Milestone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to April 2020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to June 2020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 to Sep 2020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 to Nov 2020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2020 to Jan 2021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 to March 2021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 to May 2021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99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highlight>
                            <a:srgbClr val="0000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6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highlight>
                            <a:srgbClr val="0000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99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99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46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6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17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8219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24995"/>
            <a:ext cx="8229600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2702343-B4D1-43CA-8254-61C5F7D35EEC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35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0947F19-9B33-4A20-88C2-59A694BA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CF8D615-FE74-450B-B878-F465BC74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B8BC3992-54A4-4109-BC3C-BFA62C88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D30AF12-804E-4FEA-88B4-6B1C4A89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8B9F7E-7F29-4F16-9670-89751E7D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346" y="1453788"/>
            <a:ext cx="8229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ttps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://traciconnellinteriors.com/online-design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marR="0" indent="0" algn="just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14346" y="1423098"/>
            <a:ext cx="8448854" cy="3131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Customization module, there should be other customizable options such as changing color of background, walls, floor and curtain etc. 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more customization, there should be other items for user to buy such as curtains, rugs and different decoration pieces etc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application runs on specific compatible devices for AR, so in future add AR feature in a way that it runs on every android mobile.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81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24995"/>
            <a:ext cx="8229600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2702343-B4D1-43CA-8254-61C5F7D35EEC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36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2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0947F19-9B33-4A20-88C2-59A694BA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8CF8D615-FE74-450B-B878-F465BC74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B8BC3992-54A4-4109-BC3C-BFA62C88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D30AF12-804E-4FEA-88B4-6B1C4A89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8B9F7E-7F29-4F16-9670-89751E7D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346" y="1453788"/>
            <a:ext cx="8229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://pfunerdesign.com/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www.houzz.com/mobileApps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https://traciconnellinteriors.com/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ttps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://traciconnellinteriors.com/online-design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marR="0" indent="0" algn="just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223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578" y="280359"/>
            <a:ext cx="924391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"/>
            <a:ext cx="33337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172878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6406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972A9233-69D8-487C-B617-DA62CB38FFFD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4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9223" name="Picture 6" descr="Logo, company name&#10;&#10;Description automatically genera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3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FD986350-FDAF-485E-A50A-9B2E1392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C8E3FA13-57BC-4053-9790-88DB56F6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905045E6-3B3F-4949-BBBE-6AE9BB571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F7CB333D-E73B-4EA2-815A-08BBED61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graphicFrame>
        <p:nvGraphicFramePr>
          <p:cNvPr id="9227" name="Text Box 2">
            <a:extLst>
              <a:ext uri="{FF2B5EF4-FFF2-40B4-BE49-F238E27FC236}">
                <a16:creationId xmlns:a16="http://schemas.microsoft.com/office/drawing/2014/main" xmlns="" id="{774763AD-9A00-4AFF-A178-E334FB572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999293"/>
              </p:ext>
            </p:extLst>
          </p:nvPr>
        </p:nvGraphicFramePr>
        <p:xfrm>
          <a:off x="1981200" y="150776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374933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81200" y="1864951"/>
            <a:ext cx="8229600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Project deals with: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Residential Interiors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972A9233-69D8-487C-B617-DA62CB38FFFD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5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3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FD986350-FDAF-485E-A50A-9B2E1392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C8E3FA13-57BC-4053-9790-88DB56F6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905045E6-3B3F-4949-BBBE-6AE9BB571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F7CB333D-E73B-4EA2-815A-08BBED61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716D49E-5E24-420E-BA98-D3C0E993B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157" y="2963410"/>
            <a:ext cx="6152285" cy="307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827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81200" y="1864951"/>
            <a:ext cx="8229600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Interiors</a:t>
            </a:r>
          </a:p>
          <a:p>
            <a:pPr marL="0" indent="0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972A9233-69D8-487C-B617-DA62CB38FFFD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6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3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FD986350-FDAF-485E-A50A-9B2E1392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C8E3FA13-57BC-4053-9790-88DB56F6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905045E6-3B3F-4949-BBBE-6AE9BB571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F7CB333D-E73B-4EA2-815A-08BBED61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6C29E7A-A276-44D9-8E39-F52BE47E0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889" y="2749368"/>
            <a:ext cx="6531428" cy="32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639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/ Applications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3C0323AB-67A5-45EB-9A3A-EB8B3E890C2E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7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981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368FF971-E2E3-409E-9831-E67E710B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DF48E80F-668B-4FFF-BBEB-62CDD3874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97B2A23-29BB-479C-9A2F-FEBD69139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0929C5D-8BD9-4BAC-AC62-DBD7AB68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graphicFrame>
        <p:nvGraphicFramePr>
          <p:cNvPr id="13321" name="Text Box 2">
            <a:extLst>
              <a:ext uri="{FF2B5EF4-FFF2-40B4-BE49-F238E27FC236}">
                <a16:creationId xmlns:a16="http://schemas.microsoft.com/office/drawing/2014/main" xmlns="" id="{0DDBCECC-E946-4010-8D6C-5F9D37AE0515}"/>
              </a:ext>
            </a:extLst>
          </p:cNvPr>
          <p:cNvGraphicFramePr/>
          <p:nvPr/>
        </p:nvGraphicFramePr>
        <p:xfrm>
          <a:off x="2019300" y="164623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350651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3C0323AB-67A5-45EB-9A3A-EB8B3E890C2E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8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019300" y="1646236"/>
            <a:ext cx="8229600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marL="1587" indent="0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981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368FF971-E2E3-409E-9831-E67E710B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DF48E80F-668B-4FFF-BBEB-62CDD3874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D97B2A23-29BB-479C-9A2F-FEBD69139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00929C5D-8BD9-4BAC-AC62-DBD7AB68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7467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2F346848-4F57-4A5B-BD18-7A49B4FC3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214352"/>
              </p:ext>
            </p:extLst>
          </p:nvPr>
        </p:nvGraphicFramePr>
        <p:xfrm>
          <a:off x="2047098" y="1283713"/>
          <a:ext cx="8015920" cy="521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3184">
                  <a:extLst>
                    <a:ext uri="{9D8B030D-6E8A-4147-A177-3AD203B41FA5}">
                      <a16:colId xmlns:a16="http://schemas.microsoft.com/office/drawing/2014/main" xmlns="" val="869092311"/>
                    </a:ext>
                  </a:extLst>
                </a:gridCol>
                <a:gridCol w="1603184">
                  <a:extLst>
                    <a:ext uri="{9D8B030D-6E8A-4147-A177-3AD203B41FA5}">
                      <a16:colId xmlns:a16="http://schemas.microsoft.com/office/drawing/2014/main" xmlns="" val="2743786188"/>
                    </a:ext>
                  </a:extLst>
                </a:gridCol>
                <a:gridCol w="1603184">
                  <a:extLst>
                    <a:ext uri="{9D8B030D-6E8A-4147-A177-3AD203B41FA5}">
                      <a16:colId xmlns:a16="http://schemas.microsoft.com/office/drawing/2014/main" xmlns="" val="1731890572"/>
                    </a:ext>
                  </a:extLst>
                </a:gridCol>
                <a:gridCol w="1603184">
                  <a:extLst>
                    <a:ext uri="{9D8B030D-6E8A-4147-A177-3AD203B41FA5}">
                      <a16:colId xmlns:a16="http://schemas.microsoft.com/office/drawing/2014/main" xmlns="" val="3500619271"/>
                    </a:ext>
                  </a:extLst>
                </a:gridCol>
                <a:gridCol w="1603184">
                  <a:extLst>
                    <a:ext uri="{9D8B030D-6E8A-4147-A177-3AD203B41FA5}">
                      <a16:colId xmlns:a16="http://schemas.microsoft.com/office/drawing/2014/main" xmlns="" val="590076601"/>
                    </a:ext>
                  </a:extLst>
                </a:gridCol>
              </a:tblGrid>
              <a:tr h="1353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Functionality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Interior Designing Application (Proposed)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PFuner E-Design Services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Houzz Online Interior Design AR Tool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Traci Connell Design Delivered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extLst>
                  <a:ext uri="{0D108BD9-81ED-4DB2-BD59-A6C34878D82A}">
                    <a16:rowId xmlns:a16="http://schemas.microsoft.com/office/drawing/2014/main" xmlns="" val="3350073936"/>
                  </a:ext>
                </a:extLst>
              </a:tr>
              <a:tr h="453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Different Events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✔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extLst>
                  <a:ext uri="{0D108BD9-81ED-4DB2-BD59-A6C34878D82A}">
                    <a16:rowId xmlns:a16="http://schemas.microsoft.com/office/drawing/2014/main" xmlns="" val="806644713"/>
                  </a:ext>
                </a:extLst>
              </a:tr>
              <a:tr h="658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Sample Items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(Gallery)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✔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extLst>
                  <a:ext uri="{0D108BD9-81ED-4DB2-BD59-A6C34878D82A}">
                    <a16:rowId xmlns:a16="http://schemas.microsoft.com/office/drawing/2014/main" xmlns="" val="2989180211"/>
                  </a:ext>
                </a:extLst>
              </a:tr>
              <a:tr h="453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Customization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✖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extLst>
                  <a:ext uri="{0D108BD9-81ED-4DB2-BD59-A6C34878D82A}">
                    <a16:rowId xmlns:a16="http://schemas.microsoft.com/office/drawing/2014/main" xmlns="" val="1530857347"/>
                  </a:ext>
                </a:extLst>
              </a:tr>
              <a:tr h="453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Buy Items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✖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✖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extLst>
                  <a:ext uri="{0D108BD9-81ED-4DB2-BD59-A6C34878D82A}">
                    <a16:rowId xmlns:a16="http://schemas.microsoft.com/office/drawing/2014/main" xmlns="" val="2762220985"/>
                  </a:ext>
                </a:extLst>
              </a:tr>
              <a:tr h="453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Estimated Bill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extLst>
                  <a:ext uri="{0D108BD9-81ED-4DB2-BD59-A6C34878D82A}">
                    <a16:rowId xmlns:a16="http://schemas.microsoft.com/office/drawing/2014/main" xmlns="" val="1276807030"/>
                  </a:ext>
                </a:extLst>
              </a:tr>
              <a:tr h="453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Chatbot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✖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✖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✖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extLst>
                  <a:ext uri="{0D108BD9-81ED-4DB2-BD59-A6C34878D82A}">
                    <a16:rowId xmlns:a16="http://schemas.microsoft.com/office/drawing/2014/main" xmlns="" val="2904367171"/>
                  </a:ext>
                </a:extLst>
              </a:tr>
              <a:tr h="453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Different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✔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✖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✖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✖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29" marR="65129" marT="0" marB="0"/>
                </a:tc>
                <a:extLst>
                  <a:ext uri="{0D108BD9-81ED-4DB2-BD59-A6C34878D82A}">
                    <a16:rowId xmlns:a16="http://schemas.microsoft.com/office/drawing/2014/main" xmlns="" val="2882048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703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1/6/2021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200" dirty="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FYP Internal Presentation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F356D81C-AB96-4B21-8212-3A9EEF4D9D7B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pPr algn="r" eaLnBrk="1" hangingPunct="1">
                <a:lnSpc>
                  <a:spcPct val="100000"/>
                </a:lnSpc>
              </a:pPr>
              <a:t>9</a:t>
            </a:fld>
            <a:endParaRPr lang="en-US" altLang="en-US" sz="1200" dirty="0">
              <a:solidFill>
                <a:srgbClr val="8B8B8B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9" name="Picture 6" descr="Logo, company name&#10;&#10;Description automatically genera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614" y="274638"/>
            <a:ext cx="9223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9EDE132B-BF16-4CAB-A94C-3A85D9C09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347383AC-074C-4137-B2A5-C60ABD522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17375E"/>
          </a:solidFill>
          <a:ln w="25560">
            <a:solidFill>
              <a:srgbClr val="17375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CD4A5A5C-DB38-43B8-BF5D-59BBE714B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0864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21C9B128-152E-4750-A23C-1F662E7C2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1"/>
            <a:ext cx="89154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4400" u="sng" dirty="0">
                <a:solidFill>
                  <a:srgbClr val="17375E"/>
                </a:solidFill>
                <a:latin typeface="Calibri" panose="020F0502020204030204" pitchFamily="34" charset="0"/>
              </a:rPr>
              <a:t>_______________________________</a:t>
            </a:r>
          </a:p>
        </p:txBody>
      </p:sp>
      <p:graphicFrame>
        <p:nvGraphicFramePr>
          <p:cNvPr id="15370" name="Text Box 2">
            <a:extLst>
              <a:ext uri="{FF2B5EF4-FFF2-40B4-BE49-F238E27FC236}">
                <a16:creationId xmlns:a16="http://schemas.microsoft.com/office/drawing/2014/main" xmlns="" id="{120B1EC4-70E9-4A7F-973C-80F483960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412810"/>
              </p:ext>
            </p:extLst>
          </p:nvPr>
        </p:nvGraphicFramePr>
        <p:xfrm>
          <a:off x="1981200" y="1828801"/>
          <a:ext cx="8229600" cy="488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72725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1198</Words>
  <Application>Microsoft Office PowerPoint</Application>
  <PresentationFormat>Widescreen</PresentationFormat>
  <Paragraphs>548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DejaVu Sans</vt:lpstr>
      <vt:lpstr>Symbol</vt:lpstr>
      <vt:lpstr>Times New Roman</vt:lpstr>
      <vt:lpstr>WenQuanYi Micro Hei</vt:lpstr>
      <vt:lpstr>Office Theme</vt:lpstr>
      <vt:lpstr>PowerPoint Presentation</vt:lpstr>
      <vt:lpstr>Interior Designing Application</vt:lpstr>
      <vt:lpstr>Outline</vt:lpstr>
      <vt:lpstr>Introduction   </vt:lpstr>
      <vt:lpstr>Introduction   </vt:lpstr>
      <vt:lpstr>Introduction   </vt:lpstr>
      <vt:lpstr>Related Work / Applications</vt:lpstr>
      <vt:lpstr>Comparison Table</vt:lpstr>
      <vt:lpstr>Problem Statement</vt:lpstr>
      <vt:lpstr>Objectives </vt:lpstr>
      <vt:lpstr>Continued…. </vt:lpstr>
      <vt:lpstr>Methodology </vt:lpstr>
      <vt:lpstr>PowerPoint Presentation</vt:lpstr>
      <vt:lpstr>Sequence Diagram: Customer</vt:lpstr>
      <vt:lpstr>Sequence Diagram: Team</vt:lpstr>
      <vt:lpstr>Use Case Diagram</vt:lpstr>
      <vt:lpstr>Features</vt:lpstr>
      <vt:lpstr>Other Features</vt:lpstr>
      <vt:lpstr>Modern Tools</vt:lpstr>
      <vt:lpstr>Benefits </vt:lpstr>
      <vt:lpstr>Implementation: Main Module</vt:lpstr>
      <vt:lpstr>1:Customer</vt:lpstr>
      <vt:lpstr>Continued….</vt:lpstr>
      <vt:lpstr>Select Team</vt:lpstr>
      <vt:lpstr>View Details: Rating</vt:lpstr>
      <vt:lpstr>Main Menu</vt:lpstr>
      <vt:lpstr> Buy Items: Order &amp; Rating</vt:lpstr>
      <vt:lpstr> Menu: Chatting</vt:lpstr>
      <vt:lpstr> Menu: Events</vt:lpstr>
      <vt:lpstr>PowerPoint Presentation</vt:lpstr>
      <vt:lpstr>Customization: For Suggestions</vt:lpstr>
      <vt:lpstr>2. Teams: Fingerprint Recognition</vt:lpstr>
      <vt:lpstr>Customer Details</vt:lpstr>
      <vt:lpstr>Timeline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Sheraz Kamran</dc:creator>
  <cp:lastModifiedBy>Hp</cp:lastModifiedBy>
  <cp:revision>95</cp:revision>
  <dcterms:created xsi:type="dcterms:W3CDTF">2019-11-15T01:53:28Z</dcterms:created>
  <dcterms:modified xsi:type="dcterms:W3CDTF">2021-05-29T17:47:40Z</dcterms:modified>
</cp:coreProperties>
</file>