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256" r:id="rId2"/>
    <p:sldId id="257" r:id="rId3"/>
    <p:sldId id="258" r:id="rId4"/>
    <p:sldId id="260" r:id="rId5"/>
    <p:sldId id="309" r:id="rId6"/>
    <p:sldId id="285" r:id="rId7"/>
    <p:sldId id="286" r:id="rId8"/>
    <p:sldId id="262" r:id="rId9"/>
    <p:sldId id="320" r:id="rId10"/>
    <p:sldId id="263" r:id="rId11"/>
    <p:sldId id="266" r:id="rId12"/>
    <p:sldId id="267" r:id="rId13"/>
    <p:sldId id="268" r:id="rId14"/>
    <p:sldId id="269" r:id="rId15"/>
    <p:sldId id="284" r:id="rId16"/>
    <p:sldId id="314" r:id="rId17"/>
    <p:sldId id="315" r:id="rId18"/>
    <p:sldId id="316" r:id="rId19"/>
    <p:sldId id="321" r:id="rId20"/>
    <p:sldId id="293" r:id="rId21"/>
    <p:sldId id="290" r:id="rId22"/>
    <p:sldId id="310" r:id="rId23"/>
    <p:sldId id="289" r:id="rId24"/>
    <p:sldId id="322" r:id="rId25"/>
    <p:sldId id="311" r:id="rId26"/>
    <p:sldId id="294" r:id="rId27"/>
    <p:sldId id="282" r:id="rId28"/>
    <p:sldId id="318" r:id="rId29"/>
    <p:sldId id="319" r:id="rId30"/>
    <p:sldId id="271" r:id="rId31"/>
  </p:sldIdLst>
  <p:sldSz cx="9144000" cy="6858000" type="screen4x3"/>
  <p:notesSz cx="9144000" cy="6858000"/>
  <p:embeddedFontLst>
    <p:embeddedFont>
      <p:font typeface="Calibri" panose="020F0502020204030204" pitchFamily="34" charset="0"/>
      <p:regular r:id="rId33"/>
      <p:bold r:id="rId34"/>
      <p:italic r:id="rId35"/>
      <p:boldItalic r:id="rId36"/>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3C9B4A-20FB-4756-A99F-AE7348C08F24}" styleName="Medium Style 2 - Accent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firstRow>
      <a:tcTxStyle b="on">
        <a:fontRef idx="minor">
          <a:srgbClr val="000000"/>
        </a:fontRef>
        <a:schemeClr val="lt1"/>
      </a:tcTxStyle>
      <a:tcStyle>
        <a:tcBdr>
          <a:bottom>
            <a:ln w="38100">
              <a:solidFill>
                <a:schemeClr val="lt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2280" autoAdjust="0"/>
  </p:normalViewPr>
  <p:slideViewPr>
    <p:cSldViewPr>
      <p:cViewPr varScale="1">
        <p:scale>
          <a:sx n="81" d="100"/>
          <a:sy n="81" d="100"/>
        </p:scale>
        <p:origin x="11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12/12/2020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dirty="0"/>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6766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1792284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720970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4049195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522016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269275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689606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1459403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2080960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7693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490288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78779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2754150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1605909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1811300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1726097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113278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77884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1842579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596497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1766418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dirty="0"/>
          </a:p>
        </p:txBody>
      </p:sp>
    </p:spTree>
    <p:extLst>
      <p:ext uri="{BB962C8B-B14F-4D97-AF65-F5344CB8AC3E}">
        <p14:creationId xmlns:p14="http://schemas.microsoft.com/office/powerpoint/2010/main" val="11340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318254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313498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2284841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106623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2274241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308481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extLst>
      <p:ext uri="{BB962C8B-B14F-4D97-AF65-F5344CB8AC3E}">
        <p14:creationId xmlns:p14="http://schemas.microsoft.com/office/powerpoint/2010/main" val="333990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2400" cy="1470025"/>
          </a:xfrm>
        </p:spPr>
        <p:txBody>
          <a:bodyPr vert="horz" rtlCol="0"/>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vert="horz" rtlCol="0"/>
          <a:lstStyle>
            <a:lvl1pPr marL="0" lvl="0" indent="0" algn="ctr">
              <a:buNone/>
              <a:defRPr lang="en-US" dirty="0">
                <a:solidFill>
                  <a:schemeClr val="tx1">
                    <a:tint val="75000"/>
                  </a:schemeClr>
                </a:solidFill>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vert="horz" rtlCol="0"/>
          <a:lstStyle/>
          <a:p>
            <a:r>
              <a:rPr lang="en-US"/>
              <a:t>06/12/2020  </a:t>
            </a:r>
            <a:endParaRPr lang="en-US" dirty="0"/>
          </a:p>
        </p:txBody>
      </p:sp>
      <p:sp>
        <p:nvSpPr>
          <p:cNvPr id="5" name="Footer Placeholder 4"/>
          <p:cNvSpPr>
            <a:spLocks noGrp="1"/>
          </p:cNvSpPr>
          <p:nvPr>
            <p:ph type="ftr" sz="quarter" idx="11"/>
          </p:nvPr>
        </p:nvSpPr>
        <p:spPr/>
        <p:txBody>
          <a:bodyPr vert="horz" rtlCol="0"/>
          <a:lstStyle/>
          <a:p>
            <a:r>
              <a:rPr lang="en-US" dirty="0"/>
              <a:t>FYP Proposal Presentation</a:t>
            </a:r>
          </a:p>
        </p:txBody>
      </p:sp>
      <p:sp>
        <p:nvSpPr>
          <p:cNvPr id="6" name="Slide Number Placeholder 5"/>
          <p:cNvSpPr>
            <a:spLocks noGrp="1"/>
          </p:cNvSpPr>
          <p:nvPr>
            <p:ph type="sldNum" sz="quarter" idx="12"/>
          </p:nvPr>
        </p:nvSpPr>
        <p:spPr/>
        <p:txBody>
          <a:bodyPr vert="horz" rtlCol="0"/>
          <a:lstStyle/>
          <a:p>
            <a:fld id="{EB77A0F5-5F72-4DCD-838F-B79FD09E28EE}" type="slidenum">
              <a: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p>
            <a:r>
              <a:rPr lang="en-US" dirty="0"/>
              <a:t>Click to edit Master title style</a:t>
            </a:r>
          </a:p>
        </p:txBody>
      </p:sp>
      <p:sp>
        <p:nvSpPr>
          <p:cNvPr id="3" name="Vertical Text Placeholder 2"/>
          <p:cNvSpPr>
            <a:spLocks noGrp="1"/>
          </p:cNvSpPr>
          <p:nvPr>
            <p:ph type="body" idx="1"/>
          </p:nvPr>
        </p:nvSpPr>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vert="horz" rtlCol="0"/>
          <a:lstStyle/>
          <a:p>
            <a:r>
              <a:rPr lang="en-US"/>
              <a:t>06/12/2020  </a:t>
            </a:r>
            <a:endParaRPr lang="en-US" dirty="0"/>
          </a:p>
        </p:txBody>
      </p:sp>
      <p:sp>
        <p:nvSpPr>
          <p:cNvPr id="5" name="Footer Placeholder 4"/>
          <p:cNvSpPr>
            <a:spLocks noGrp="1"/>
          </p:cNvSpPr>
          <p:nvPr>
            <p:ph type="ftr" sz="quarter" idx="11"/>
          </p:nvPr>
        </p:nvSpPr>
        <p:spPr/>
        <p:txBody>
          <a:bodyPr vert="horz" rtlCol="0"/>
          <a:lstStyle/>
          <a:p>
            <a:r>
              <a:rPr lang="en-US" dirty="0"/>
              <a:t>FYP Proposal Presentation</a:t>
            </a:r>
          </a:p>
        </p:txBody>
      </p:sp>
      <p:sp>
        <p:nvSpPr>
          <p:cNvPr id="6" name="Slide Number Placeholder 5"/>
          <p:cNvSpPr>
            <a:spLocks noGrp="1"/>
          </p:cNvSpPr>
          <p:nvPr>
            <p:ph type="sldNum" sz="quarter" idx="12"/>
          </p:nvPr>
        </p:nvSpPr>
        <p:spPr/>
        <p:txBody>
          <a:bodyPr vert="horz" rtlCol="0"/>
          <a:lstStyle/>
          <a:p>
            <a:fld id="{7008C001-0CEF-4BF1-8E5D-BE3E8489BB57}" type="slidenum">
              <a: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p:nvPr>
        </p:nvSpPr>
        <p:spPr>
          <a:xfrm>
            <a:off x="6629400" y="274638"/>
            <a:ext cx="2057400" cy="5851524"/>
          </a:xfrm>
        </p:spPr>
        <p:txBody>
          <a:bodyPr vert="horz" rtlCol="0"/>
          <a:lstStyle/>
          <a:p>
            <a:r>
              <a:rPr lang="en-US" dirty="0"/>
              <a:t>Click to edit Master title style</a:t>
            </a:r>
          </a:p>
        </p:txBody>
      </p:sp>
      <p:sp>
        <p:nvSpPr>
          <p:cNvPr id="3" name="Vertical Text Placeholder 2"/>
          <p:cNvSpPr>
            <a:spLocks noGrp="1"/>
          </p:cNvSpPr>
          <p:nvPr>
            <p:ph type="body" idx="1"/>
          </p:nvPr>
        </p:nvSpPr>
        <p:spPr>
          <a:xfrm>
            <a:off x="457200" y="274638"/>
            <a:ext cx="6019800" cy="5851524"/>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vert="horz" rtlCol="0"/>
          <a:lstStyle/>
          <a:p>
            <a:r>
              <a:rPr lang="en-US"/>
              <a:t>06/12/2020  </a:t>
            </a:r>
            <a:endParaRPr lang="en-US" dirty="0"/>
          </a:p>
        </p:txBody>
      </p:sp>
      <p:sp>
        <p:nvSpPr>
          <p:cNvPr id="5" name="Footer Placeholder 4"/>
          <p:cNvSpPr>
            <a:spLocks noGrp="1"/>
          </p:cNvSpPr>
          <p:nvPr>
            <p:ph type="ftr" sz="quarter" idx="11"/>
          </p:nvPr>
        </p:nvSpPr>
        <p:spPr/>
        <p:txBody>
          <a:bodyPr vert="horz" rtlCol="0"/>
          <a:lstStyle/>
          <a:p>
            <a:r>
              <a:rPr lang="en-US" dirty="0"/>
              <a:t>FYP Proposal Presentation</a:t>
            </a:r>
          </a:p>
        </p:txBody>
      </p:sp>
      <p:sp>
        <p:nvSpPr>
          <p:cNvPr id="6" name="Slide Number Placeholder 5"/>
          <p:cNvSpPr>
            <a:spLocks noGrp="1"/>
          </p:cNvSpPr>
          <p:nvPr>
            <p:ph type="sldNum" sz="quarter" idx="12"/>
          </p:nvPr>
        </p:nvSpPr>
        <p:spPr/>
        <p:txBody>
          <a:bodyPr vert="horz" rtlCol="0"/>
          <a:lstStyle/>
          <a:p>
            <a:fld id="{A1C6C43F-CCD9-434D-AFAA-B27C9DBFFA5C}" type="slidenum">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p>
            <a:r>
              <a:rPr lang="en-US" dirty="0"/>
              <a:t>Click to edit Master title style</a:t>
            </a:r>
          </a:p>
        </p:txBody>
      </p:sp>
      <p:sp>
        <p:nvSpPr>
          <p:cNvPr id="3" name="Content Placeholder 2"/>
          <p:cNvSpPr>
            <a:spLocks noGrp="1"/>
          </p:cNvSpPr>
          <p:nvPr>
            <p:ph idx="1"/>
          </p:nvPr>
        </p:nvSpPr>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vert="horz" rtlCol="0"/>
          <a:lstStyle/>
          <a:p>
            <a:r>
              <a:rPr lang="en-US"/>
              <a:t>06/12/2020  </a:t>
            </a:r>
            <a:endParaRPr lang="en-US" dirty="0"/>
          </a:p>
        </p:txBody>
      </p:sp>
      <p:sp>
        <p:nvSpPr>
          <p:cNvPr id="5" name="Footer Placeholder 4"/>
          <p:cNvSpPr>
            <a:spLocks noGrp="1"/>
          </p:cNvSpPr>
          <p:nvPr>
            <p:ph type="ftr" sz="quarter" idx="11"/>
          </p:nvPr>
        </p:nvSpPr>
        <p:spPr/>
        <p:txBody>
          <a:bodyPr vert="horz" rtlCol="0"/>
          <a:lstStyle/>
          <a:p>
            <a:r>
              <a:rPr lang="en-US" dirty="0"/>
              <a:t>FYP Proposal Presentation</a:t>
            </a:r>
          </a:p>
        </p:txBody>
      </p:sp>
      <p:sp>
        <p:nvSpPr>
          <p:cNvPr id="6" name="Slide Number Placeholder 5"/>
          <p:cNvSpPr>
            <a:spLocks noGrp="1"/>
          </p:cNvSpPr>
          <p:nvPr>
            <p:ph type="sldNum" sz="quarter" idx="12"/>
          </p:nvPr>
        </p:nvSpPr>
        <p:spPr/>
        <p:txBody>
          <a:bodyPr vert="horz" rtlCol="0"/>
          <a:lstStyle/>
          <a:p>
            <a:fld id="{FDC54641-AF6B-4137-B36B-C91256ED9D96}" type="slidenum">
              <a: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vert="horz" rtlCol="0" anchor="t"/>
          <a:lstStyle>
            <a:lvl1pPr lvl="0" algn="l">
              <a:defRPr lang="en-US" sz="4000" b="1" cap="all" dirty="0">
                <a:latin typeface="+mn-lt"/>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vert="horz" rtlCol="0" anchor="b"/>
          <a:lstStyle>
            <a:lvl1pPr marL="0" lvl="0" indent="0">
              <a:buNone/>
              <a:defRPr lang="en-US" sz="2000" dirty="0">
                <a:solidFill>
                  <a:schemeClr val="tx1">
                    <a:tint val="75000"/>
                  </a:schemeClr>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vert="horz" rtlCol="0"/>
          <a:lstStyle/>
          <a:p>
            <a:r>
              <a:rPr lang="en-US"/>
              <a:t>06/12/2020  </a:t>
            </a:r>
            <a:endParaRPr lang="en-US" dirty="0"/>
          </a:p>
        </p:txBody>
      </p:sp>
      <p:sp>
        <p:nvSpPr>
          <p:cNvPr id="5" name="Footer Placeholder 4"/>
          <p:cNvSpPr>
            <a:spLocks noGrp="1"/>
          </p:cNvSpPr>
          <p:nvPr>
            <p:ph type="ftr" sz="quarter" idx="11"/>
          </p:nvPr>
        </p:nvSpPr>
        <p:spPr/>
        <p:txBody>
          <a:bodyPr vert="horz" rtlCol="0"/>
          <a:lstStyle/>
          <a:p>
            <a:r>
              <a:rPr lang="en-US" dirty="0"/>
              <a:t>FYP Proposal Presentation</a:t>
            </a:r>
          </a:p>
        </p:txBody>
      </p:sp>
      <p:sp>
        <p:nvSpPr>
          <p:cNvPr id="6" name="Slide Number Placeholder 5"/>
          <p:cNvSpPr>
            <a:spLocks noGrp="1"/>
          </p:cNvSpPr>
          <p:nvPr>
            <p:ph type="sldNum" sz="quarter" idx="12"/>
          </p:nvPr>
        </p:nvSpPr>
        <p:spPr/>
        <p:txBody>
          <a:bodyPr vert="horz" rtlCol="0"/>
          <a:lstStyle/>
          <a:p>
            <a:fld id="{34ED1953-FB1C-4C9C-B430-13DAFCF13FF3}" type="slidenum">
              <a: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p>
            <a:r>
              <a:rPr lang="en-US" dirty="0"/>
              <a:t>Click to edit Master title style</a:t>
            </a:r>
          </a:p>
        </p:txBody>
      </p:sp>
      <p:sp>
        <p:nvSpPr>
          <p:cNvPr id="3" name="Content Placeholder 2"/>
          <p:cNvSpPr>
            <a:spLocks noGrp="1"/>
          </p:cNvSpPr>
          <p:nvPr>
            <p:ph idx="1"/>
          </p:nvPr>
        </p:nvSpPr>
        <p:spPr>
          <a:xfrm>
            <a:off x="457200" y="1600200"/>
            <a:ext cx="4038600" cy="4525962"/>
          </a:xfrm>
        </p:spPr>
        <p:txBody>
          <a:bodyPr vert="horz" rtlCol="0"/>
          <a:lstStyle>
            <a:lvl1pPr lvl="0">
              <a:defRPr lang="en-US" sz="2800" dirty="0"/>
            </a:lvl1pPr>
            <a:lvl2pPr lvl="1">
              <a:defRPr lang="en-US" sz="2400" dirty="0"/>
            </a:lvl2pPr>
            <a:lvl3pPr lvl="2">
              <a:defRPr lang="en-US" sz="2000" dirty="0"/>
            </a:lvl3pPr>
            <a:lvl4pPr lvl="3">
              <a:defRPr lang="en-US" sz="1800" dirty="0"/>
            </a:lvl4pPr>
            <a:lvl5pPr lvl="4">
              <a:defRPr lang="en-US" sz="1800" dirty="0"/>
            </a:lvl5pPr>
            <a:lvl6pPr lvl="5">
              <a:defRPr lang="en-US" sz="1800" dirty="0"/>
            </a:lvl6pPr>
            <a:lvl7pPr lvl="6">
              <a:defRPr lang="en-US" sz="1800" dirty="0"/>
            </a:lvl7pPr>
            <a:lvl8pPr lvl="7">
              <a:defRPr lang="en-US" sz="1800" dirty="0"/>
            </a:lvl8pPr>
            <a:lvl9pPr lvl="8">
              <a:defRPr lang="en-US" sz="18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idx="2"/>
          </p:nvPr>
        </p:nvSpPr>
        <p:spPr>
          <a:xfrm>
            <a:off x="4648200" y="1600200"/>
            <a:ext cx="4038600" cy="4525962"/>
          </a:xfrm>
        </p:spPr>
        <p:txBody>
          <a:bodyPr vert="horz" rtlCol="0"/>
          <a:lstStyle>
            <a:lvl1pPr lvl="0">
              <a:defRPr lang="en-US" sz="2800" dirty="0"/>
            </a:lvl1pPr>
            <a:lvl2pPr lvl="1">
              <a:defRPr lang="en-US" sz="2400" dirty="0"/>
            </a:lvl2pPr>
            <a:lvl3pPr lvl="2">
              <a:defRPr lang="en-US" sz="2000" dirty="0"/>
            </a:lvl3pPr>
            <a:lvl4pPr lvl="3">
              <a:defRPr lang="en-US" sz="1800" dirty="0"/>
            </a:lvl4pPr>
            <a:lvl5pPr lvl="4">
              <a:defRPr lang="en-US" sz="1800" dirty="0"/>
            </a:lvl5pPr>
            <a:lvl6pPr lvl="5">
              <a:defRPr lang="en-US" sz="1800" dirty="0"/>
            </a:lvl6pPr>
            <a:lvl7pPr lvl="6">
              <a:defRPr lang="en-US" sz="1800" dirty="0"/>
            </a:lvl7pPr>
            <a:lvl8pPr lvl="7">
              <a:defRPr lang="en-US" sz="1800" dirty="0"/>
            </a:lvl8pPr>
            <a:lvl9pPr lvl="8">
              <a:defRPr lang="en-US" sz="18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vert="horz" rtlCol="0"/>
          <a:lstStyle/>
          <a:p>
            <a:r>
              <a:rPr lang="en-US"/>
              <a:t>06/12/2020  </a:t>
            </a:r>
            <a:endParaRPr lang="en-US" dirty="0"/>
          </a:p>
        </p:txBody>
      </p:sp>
      <p:sp>
        <p:nvSpPr>
          <p:cNvPr id="6" name="Footer Placeholder 5"/>
          <p:cNvSpPr>
            <a:spLocks noGrp="1"/>
          </p:cNvSpPr>
          <p:nvPr>
            <p:ph type="ftr" sz="quarter" idx="11"/>
          </p:nvPr>
        </p:nvSpPr>
        <p:spPr/>
        <p:txBody>
          <a:bodyPr vert="horz" rtlCol="0"/>
          <a:lstStyle/>
          <a:p>
            <a:r>
              <a:rPr lang="en-US" dirty="0"/>
              <a:t>FYP Proposal Presentation</a:t>
            </a:r>
          </a:p>
        </p:txBody>
      </p:sp>
      <p:sp>
        <p:nvSpPr>
          <p:cNvPr id="7" name="Slide Number Placeholder 6"/>
          <p:cNvSpPr>
            <a:spLocks noGrp="1"/>
          </p:cNvSpPr>
          <p:nvPr>
            <p:ph type="sldNum" sz="quarter" idx="12"/>
          </p:nvPr>
        </p:nvSpPr>
        <p:spPr/>
        <p:txBody>
          <a:bodyPr vert="horz" rtlCol="0"/>
          <a:lstStyle/>
          <a:p>
            <a:fld id="{C2C8BABF-D3CC-45A5-BC18-C9EC8F71199F}" type="slidenum">
              <a: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lvl1pPr lvl="0"/>
          </a:lstStyle>
          <a:p>
            <a:r>
              <a:rPr lang="en-US" dirty="0"/>
              <a:t>Click to edit Master title style</a:t>
            </a:r>
          </a:p>
        </p:txBody>
      </p:sp>
      <p:sp>
        <p:nvSpPr>
          <p:cNvPr id="3" name="Text Placeholder 2"/>
          <p:cNvSpPr>
            <a:spLocks noGrp="1"/>
          </p:cNvSpPr>
          <p:nvPr>
            <p:ph type="body" idx="1"/>
          </p:nvPr>
        </p:nvSpPr>
        <p:spPr>
          <a:xfrm>
            <a:off x="457200" y="1535113"/>
            <a:ext cx="4040187" cy="639762"/>
          </a:xfrm>
        </p:spPr>
        <p:txBody>
          <a:bodyPr vert="horz" rtlCol="0" anchor="b"/>
          <a:lstStyle>
            <a:lvl1pPr marL="0" lvl="0" indent="0">
              <a:buNone/>
              <a:defRPr lang="en-US" sz="2400" b="1" dirty="0">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3"/>
          <p:cNvSpPr>
            <a:spLocks noGrp="1"/>
          </p:cNvSpPr>
          <p:nvPr>
            <p:ph idx="2"/>
          </p:nvPr>
        </p:nvSpPr>
        <p:spPr>
          <a:xfrm>
            <a:off x="457200" y="2174875"/>
            <a:ext cx="4040187" cy="3951288"/>
          </a:xfrm>
        </p:spPr>
        <p:txBody>
          <a:bodyPr vert="horz" rtlCol="0"/>
          <a:lstStyle>
            <a:lvl1pPr lvl="0">
              <a:defRPr lang="en-US" sz="2400" dirty="0"/>
            </a:lvl1pPr>
            <a:lvl2pPr lvl="1">
              <a:defRPr lang="en-US" sz="2000" dirty="0"/>
            </a:lvl2pPr>
            <a:lvl3pPr lvl="2">
              <a:defRPr lang="en-US" sz="1800" dirty="0"/>
            </a:lvl3pPr>
            <a:lvl4pPr lvl="3">
              <a:defRPr lang="en-US" sz="1600" dirty="0"/>
            </a:lvl4pPr>
            <a:lvl5pPr lvl="4">
              <a:defRPr lang="en-US" sz="1600" dirty="0"/>
            </a:lvl5pPr>
            <a:lvl6pPr lvl="5">
              <a:defRPr lang="en-US" sz="1600" dirty="0"/>
            </a:lvl6pPr>
            <a:lvl7pPr lvl="6">
              <a:defRPr lang="en-US" sz="1600" dirty="0"/>
            </a:lvl7pPr>
            <a:lvl8pPr lvl="7">
              <a:defRPr lang="en-US" sz="1600" dirty="0"/>
            </a:lvl8pPr>
            <a:lvl9pPr lvl="8">
              <a:defRPr lang="en-US" sz="16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idx="3"/>
          </p:nvPr>
        </p:nvSpPr>
        <p:spPr>
          <a:xfrm>
            <a:off x="4645025" y="1535113"/>
            <a:ext cx="4041774" cy="639762"/>
          </a:xfrm>
        </p:spPr>
        <p:txBody>
          <a:bodyPr vert="horz" rtlCol="0" anchor="b"/>
          <a:lstStyle>
            <a:lvl1pPr marL="0" lvl="0" indent="0">
              <a:buNone/>
              <a:defRPr lang="en-US" sz="2400" b="1" dirty="0">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5"/>
          <p:cNvSpPr>
            <a:spLocks noGrp="1"/>
          </p:cNvSpPr>
          <p:nvPr>
            <p:ph idx="4"/>
          </p:nvPr>
        </p:nvSpPr>
        <p:spPr>
          <a:xfrm>
            <a:off x="4645025" y="2174875"/>
            <a:ext cx="4041774" cy="3951288"/>
          </a:xfrm>
        </p:spPr>
        <p:txBody>
          <a:bodyPr vert="horz" rtlCol="0"/>
          <a:lstStyle>
            <a:lvl1pPr lvl="0">
              <a:defRPr lang="en-US" sz="2400" dirty="0"/>
            </a:lvl1pPr>
            <a:lvl2pPr lvl="1">
              <a:defRPr lang="en-US" sz="2000" dirty="0"/>
            </a:lvl2pPr>
            <a:lvl3pPr lvl="2">
              <a:defRPr lang="en-US" sz="1800" dirty="0"/>
            </a:lvl3pPr>
            <a:lvl4pPr lvl="3">
              <a:defRPr lang="en-US" sz="1600" dirty="0"/>
            </a:lvl4pPr>
            <a:lvl5pPr lvl="4">
              <a:defRPr lang="en-US" sz="1600" dirty="0"/>
            </a:lvl5pPr>
            <a:lvl6pPr lvl="5">
              <a:defRPr lang="en-US" sz="1600" dirty="0"/>
            </a:lvl6pPr>
            <a:lvl7pPr lvl="6">
              <a:defRPr lang="en-US" sz="1600" dirty="0"/>
            </a:lvl7pPr>
            <a:lvl8pPr lvl="7">
              <a:defRPr lang="en-US" sz="1600" dirty="0"/>
            </a:lvl8pPr>
            <a:lvl9pPr lvl="8">
              <a:defRPr lang="en-US" sz="16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vert="horz" rtlCol="0"/>
          <a:lstStyle/>
          <a:p>
            <a:r>
              <a:rPr lang="en-US"/>
              <a:t>06/12/2020  </a:t>
            </a:r>
            <a:endParaRPr lang="en-US" dirty="0"/>
          </a:p>
        </p:txBody>
      </p:sp>
      <p:sp>
        <p:nvSpPr>
          <p:cNvPr id="8" name="Footer Placeholder 7"/>
          <p:cNvSpPr>
            <a:spLocks noGrp="1"/>
          </p:cNvSpPr>
          <p:nvPr>
            <p:ph type="ftr" sz="quarter" idx="11"/>
          </p:nvPr>
        </p:nvSpPr>
        <p:spPr/>
        <p:txBody>
          <a:bodyPr vert="horz" rtlCol="0"/>
          <a:lstStyle/>
          <a:p>
            <a:r>
              <a:rPr lang="en-US" dirty="0"/>
              <a:t>FYP Proposal Presentation</a:t>
            </a:r>
          </a:p>
        </p:txBody>
      </p:sp>
      <p:sp>
        <p:nvSpPr>
          <p:cNvPr id="9" name="Slide Number Placeholder 8"/>
          <p:cNvSpPr>
            <a:spLocks noGrp="1"/>
          </p:cNvSpPr>
          <p:nvPr>
            <p:ph type="sldNum" sz="quarter" idx="12"/>
          </p:nvPr>
        </p:nvSpPr>
        <p:spPr/>
        <p:txBody>
          <a:bodyPr vert="horz" rtlCol="0"/>
          <a:lstStyle/>
          <a:p>
            <a:fld id="{F49CC42D-CE0A-402A-95A7-C6DCB9162316}" type="slidenum">
              <a: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p>
            <a:r>
              <a:rPr lang="en-US" dirty="0"/>
              <a:t>Click to edit Master title style</a:t>
            </a:r>
          </a:p>
        </p:txBody>
      </p:sp>
      <p:sp>
        <p:nvSpPr>
          <p:cNvPr id="3" name="Date Placeholder 2"/>
          <p:cNvSpPr>
            <a:spLocks noGrp="1"/>
          </p:cNvSpPr>
          <p:nvPr>
            <p:ph type="dt" sz="half" idx="10"/>
          </p:nvPr>
        </p:nvSpPr>
        <p:spPr/>
        <p:txBody>
          <a:bodyPr vert="horz" rtlCol="0"/>
          <a:lstStyle/>
          <a:p>
            <a:r>
              <a:rPr lang="en-US"/>
              <a:t>06/12/2020  </a:t>
            </a:r>
            <a:endParaRPr lang="en-US" dirty="0"/>
          </a:p>
        </p:txBody>
      </p:sp>
      <p:sp>
        <p:nvSpPr>
          <p:cNvPr id="4" name="Footer Placeholder 3"/>
          <p:cNvSpPr>
            <a:spLocks noGrp="1"/>
          </p:cNvSpPr>
          <p:nvPr>
            <p:ph type="ftr" sz="quarter" idx="11"/>
          </p:nvPr>
        </p:nvSpPr>
        <p:spPr/>
        <p:txBody>
          <a:bodyPr vert="horz" rtlCol="0"/>
          <a:lstStyle/>
          <a:p>
            <a:r>
              <a:rPr lang="en-US" dirty="0"/>
              <a:t>FYP Proposal Presentation</a:t>
            </a:r>
          </a:p>
        </p:txBody>
      </p:sp>
      <p:sp>
        <p:nvSpPr>
          <p:cNvPr id="5" name="Slide Number Placeholder 4"/>
          <p:cNvSpPr>
            <a:spLocks noGrp="1"/>
          </p:cNvSpPr>
          <p:nvPr>
            <p:ph type="sldNum" sz="quarter" idx="12"/>
          </p:nvPr>
        </p:nvSpPr>
        <p:spPr/>
        <p:txBody>
          <a:bodyPr vert="horz" rtlCol="0"/>
          <a:lstStyle/>
          <a:p>
            <a:fld id="{E8954586-FD94-465E-B5CB-D4F3ED174ED1}" type="slidenum">
              <a: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p>
            <a:r>
              <a:rPr lang="en-US"/>
              <a:t>06/12/2020  </a:t>
            </a:r>
            <a:endParaRPr lang="en-US" dirty="0"/>
          </a:p>
        </p:txBody>
      </p:sp>
      <p:sp>
        <p:nvSpPr>
          <p:cNvPr id="3" name="Footer Placeholder 2"/>
          <p:cNvSpPr>
            <a:spLocks noGrp="1"/>
          </p:cNvSpPr>
          <p:nvPr>
            <p:ph type="ftr" sz="quarter" idx="11"/>
          </p:nvPr>
        </p:nvSpPr>
        <p:spPr/>
        <p:txBody>
          <a:bodyPr vert="horz" rtlCol="0"/>
          <a:lstStyle/>
          <a:p>
            <a:r>
              <a:rPr lang="en-US" dirty="0"/>
              <a:t>FYP Proposal Presentation</a:t>
            </a:r>
          </a:p>
        </p:txBody>
      </p:sp>
      <p:sp>
        <p:nvSpPr>
          <p:cNvPr id="4" name="Slide Number Placeholder 3"/>
          <p:cNvSpPr>
            <a:spLocks noGrp="1"/>
          </p:cNvSpPr>
          <p:nvPr>
            <p:ph type="sldNum" sz="quarter" idx="12"/>
          </p:nvPr>
        </p:nvSpPr>
        <p:spPr/>
        <p:txBody>
          <a:bodyPr vert="horz" rtlCol="0"/>
          <a:lstStyle/>
          <a:p>
            <a:fld id="{0A84A7EC-9591-4168-9877-BF6DA51FC6DB}" type="slidenum">
              <a: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rtlCol="0" anchor="b"/>
          <a:lstStyle>
            <a:lvl1pPr lvl="0" algn="l">
              <a:defRPr lang="en-US" sz="2000" b="1" dirty="0">
                <a:latin typeface="+mn-lt"/>
              </a:defRPr>
            </a:lvl1pPr>
          </a:lstStyle>
          <a:p>
            <a:r>
              <a:rPr lang="en-US" dirty="0"/>
              <a:t>Click to edit Master title style</a:t>
            </a:r>
          </a:p>
        </p:txBody>
      </p:sp>
      <p:sp>
        <p:nvSpPr>
          <p:cNvPr id="3" name="Content Placeholder 2"/>
          <p:cNvSpPr>
            <a:spLocks noGrp="1"/>
          </p:cNvSpPr>
          <p:nvPr>
            <p:ph idx="1"/>
          </p:nvPr>
        </p:nvSpPr>
        <p:spPr>
          <a:xfrm>
            <a:off x="3575050" y="273050"/>
            <a:ext cx="5111749" cy="5853112"/>
          </a:xfrm>
        </p:spPr>
        <p:txBody>
          <a:bodyPr vert="horz" rtlCol="0"/>
          <a:lstStyle>
            <a:lvl1pPr lvl="0">
              <a:defRPr lang="en-US" sz="3200" dirty="0"/>
            </a:lvl1pPr>
            <a:lvl2pPr lvl="1">
              <a:defRPr lang="en-US" sz="2800" dirty="0"/>
            </a:lvl2pPr>
            <a:lvl3pPr lvl="2">
              <a:defRPr lang="en-US" sz="2400" dirty="0"/>
            </a:lvl3pPr>
            <a:lvl4pPr lvl="3">
              <a:defRPr lang="en-US" sz="2000" dirty="0"/>
            </a:lvl4pPr>
            <a:lvl5pPr lvl="4">
              <a:defRPr lang="en-US" sz="2000" dirty="0"/>
            </a:lvl5pPr>
            <a:lvl6pPr lvl="5">
              <a:defRPr lang="en-US" sz="2000" dirty="0"/>
            </a:lvl6pPr>
            <a:lvl7pPr lvl="6">
              <a:defRPr lang="en-US" sz="2000" dirty="0"/>
            </a:lvl7pPr>
            <a:lvl8pPr lvl="7">
              <a:defRPr lang="en-US" sz="2000" dirty="0"/>
            </a:lvl8pPr>
            <a:lvl9pPr lvl="8">
              <a:defRPr lang="en-US" sz="20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idx="2"/>
          </p:nvPr>
        </p:nvSpPr>
        <p:spPr>
          <a:xfrm>
            <a:off x="457200" y="1435099"/>
            <a:ext cx="3008313" cy="4691063"/>
          </a:xfrm>
        </p:spPr>
        <p:txBody>
          <a:bodyPr vert="horz" rtlCol="0"/>
          <a:lstStyle>
            <a:lvl1pPr marL="0" lvl="0" indent="0">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5" name="Date Placeholder 4"/>
          <p:cNvSpPr>
            <a:spLocks noGrp="1"/>
          </p:cNvSpPr>
          <p:nvPr>
            <p:ph type="dt" sz="half" idx="10"/>
          </p:nvPr>
        </p:nvSpPr>
        <p:spPr/>
        <p:txBody>
          <a:bodyPr vert="horz" rtlCol="0"/>
          <a:lstStyle/>
          <a:p>
            <a:r>
              <a:rPr lang="en-US"/>
              <a:t>06/12/2020  </a:t>
            </a:r>
            <a:endParaRPr lang="en-US" dirty="0"/>
          </a:p>
        </p:txBody>
      </p:sp>
      <p:sp>
        <p:nvSpPr>
          <p:cNvPr id="6" name="Footer Placeholder 5"/>
          <p:cNvSpPr>
            <a:spLocks noGrp="1"/>
          </p:cNvSpPr>
          <p:nvPr>
            <p:ph type="ftr" sz="quarter" idx="11"/>
          </p:nvPr>
        </p:nvSpPr>
        <p:spPr/>
        <p:txBody>
          <a:bodyPr vert="horz" rtlCol="0"/>
          <a:lstStyle/>
          <a:p>
            <a:r>
              <a:rPr lang="en-US" dirty="0"/>
              <a:t>FYP Proposal Presentation</a:t>
            </a:r>
          </a:p>
        </p:txBody>
      </p:sp>
      <p:sp>
        <p:nvSpPr>
          <p:cNvPr id="7" name="Slide Number Placeholder 6"/>
          <p:cNvSpPr>
            <a:spLocks noGrp="1"/>
          </p:cNvSpPr>
          <p:nvPr>
            <p:ph type="sldNum" sz="quarter" idx="12"/>
          </p:nvPr>
        </p:nvSpPr>
        <p:spPr/>
        <p:txBody>
          <a:bodyPr vert="horz" rtlCol="0"/>
          <a:lstStyle/>
          <a:p>
            <a:fld id="{6E3BD417-1C9B-4FC4-9EFC-C441DAB4DCCC}" type="slidenum">
              <a: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vert="horz" rtlCol="0" anchor="b"/>
          <a:lstStyle>
            <a:lvl1pPr lvl="0" algn="l">
              <a:defRPr lang="en-US" sz="2000" b="1" dirty="0">
                <a:latin typeface="+mn-lt"/>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vert="horz" rtlCol="0"/>
          <a:lstStyle>
            <a:lvl1pPr marL="0" lvl="0" indent="0">
              <a:buNone/>
              <a:defRPr lang="en-US" sz="3200" dirty="0"/>
            </a:lvl1pPr>
            <a:lvl2pPr marL="457200" lvl="1" indent="0">
              <a:buNone/>
              <a:defRPr lang="en-US" sz="2800" dirty="0"/>
            </a:lvl2pPr>
            <a:lvl3pPr marL="914400" lvl="2" indent="0">
              <a:buNone/>
              <a:defRPr lang="en-US" sz="2400" dirty="0"/>
            </a:lvl3pPr>
            <a:lvl4pPr marL="1371600" lvl="3" indent="0">
              <a:buNone/>
              <a:defRPr lang="en-US" sz="2000" dirty="0"/>
            </a:lvl4pPr>
            <a:lvl5pPr marL="1828800" lvl="4" indent="0">
              <a:buNone/>
              <a:defRPr lang="en-US" sz="2000" dirty="0"/>
            </a:lvl5pPr>
            <a:lvl6pPr marL="2286000" lvl="5" indent="0">
              <a:buNone/>
              <a:defRPr lang="en-US" sz="2000" dirty="0"/>
            </a:lvl6pPr>
            <a:lvl7pPr marL="2743200" lvl="6" indent="0">
              <a:buNone/>
              <a:defRPr lang="en-US" sz="2000" dirty="0"/>
            </a:lvl7pPr>
            <a:lvl8pPr marL="3200400" lvl="7" indent="0">
              <a:buNone/>
              <a:defRPr lang="en-US" sz="2000" dirty="0"/>
            </a:lvl8pPr>
            <a:lvl9pPr marL="3657600" lvl="8" indent="0">
              <a:buNone/>
              <a:defRPr lang="en-US" sz="2000" dirty="0"/>
            </a:lvl9pPr>
          </a:lstStyle>
          <a:p>
            <a:endParaRPr lang="en-US" dirty="0"/>
          </a:p>
        </p:txBody>
      </p:sp>
      <p:sp>
        <p:nvSpPr>
          <p:cNvPr id="4" name="Text Placeholder 3"/>
          <p:cNvSpPr>
            <a:spLocks noGrp="1"/>
          </p:cNvSpPr>
          <p:nvPr>
            <p:ph type="body" idx="2"/>
          </p:nvPr>
        </p:nvSpPr>
        <p:spPr>
          <a:xfrm>
            <a:off x="1792288" y="5367337"/>
            <a:ext cx="5486400" cy="804862"/>
          </a:xfrm>
        </p:spPr>
        <p:txBody>
          <a:bodyPr vert="horz" rtlCol="0"/>
          <a:lstStyle>
            <a:lvl1pPr marL="0" lvl="0" indent="0">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5" name="Date Placeholder 4"/>
          <p:cNvSpPr>
            <a:spLocks noGrp="1"/>
          </p:cNvSpPr>
          <p:nvPr>
            <p:ph type="dt" sz="half" idx="10"/>
          </p:nvPr>
        </p:nvSpPr>
        <p:spPr/>
        <p:txBody>
          <a:bodyPr vert="horz" rtlCol="0"/>
          <a:lstStyle/>
          <a:p>
            <a:r>
              <a:rPr lang="en-US"/>
              <a:t>06/12/2020  </a:t>
            </a:r>
            <a:endParaRPr lang="en-US" dirty="0"/>
          </a:p>
        </p:txBody>
      </p:sp>
      <p:sp>
        <p:nvSpPr>
          <p:cNvPr id="6" name="Footer Placeholder 5"/>
          <p:cNvSpPr>
            <a:spLocks noGrp="1"/>
          </p:cNvSpPr>
          <p:nvPr>
            <p:ph type="ftr" sz="quarter" idx="11"/>
          </p:nvPr>
        </p:nvSpPr>
        <p:spPr/>
        <p:txBody>
          <a:bodyPr vert="horz" rtlCol="0"/>
          <a:lstStyle/>
          <a:p>
            <a:r>
              <a:rPr lang="en-US" dirty="0"/>
              <a:t>FYP Proposal Presentation</a:t>
            </a:r>
          </a:p>
        </p:txBody>
      </p:sp>
      <p:sp>
        <p:nvSpPr>
          <p:cNvPr id="7" name="Slide Number Placeholder 6"/>
          <p:cNvSpPr>
            <a:spLocks noGrp="1"/>
          </p:cNvSpPr>
          <p:nvPr>
            <p:ph type="sldNum" sz="quarter" idx="12"/>
          </p:nvPr>
        </p:nvSpPr>
        <p:spPr/>
        <p:txBody>
          <a:bodyPr vert="horz" rtlCol="0"/>
          <a:lstStyle/>
          <a:p>
            <a:fld id="{B8FD3A67-3D18-4355-B56A-B0BBE9B2A1B5}" type="slidenum">
              <a: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lvl="0" algn="l">
              <a:defRPr lang="en-US" sz="1200" dirty="0">
                <a:solidFill>
                  <a:schemeClr val="tx1">
                    <a:tint val="75000"/>
                  </a:schemeClr>
                </a:solidFill>
              </a:defRPr>
            </a:lvl1pPr>
          </a:lstStyle>
          <a:p>
            <a:r>
              <a:rPr lang="en-US"/>
              <a:t>06/12/2020  </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lvl="0" algn="ctr">
              <a:defRPr lang="en-US" sz="1200" dirty="0">
                <a:solidFill>
                  <a:schemeClr val="tx1">
                    <a:tint val="75000"/>
                  </a:schemeClr>
                </a:solidFill>
              </a:defRPr>
            </a:lvl1pPr>
          </a:lstStyle>
          <a:p>
            <a:r>
              <a:rPr lang="en-US" dirty="0"/>
              <a:t>FYP Proposal Presentation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lvl="0" algn="r">
              <a:defRPr lang="en-US" sz="1200" dirty="0">
                <a:solidFill>
                  <a:schemeClr val="tx1">
                    <a:tint val="75000"/>
                  </a:schemeClr>
                </a:solidFill>
              </a:defRPr>
            </a:lvl1pPr>
          </a:lstStyle>
          <a:p>
            <a:fld id="{BBA44A07-0375-4025-99BA-FA5BC7A12F63}" type="slidenum">
              <a: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lvl="0" algn="ctr" rtl="0">
        <a:spcBef>
          <a:spcPct val="0"/>
        </a:spcBef>
        <a:buNone/>
        <a:defRPr lang="en-US" sz="4400" dirty="0">
          <a:solidFill>
            <a:schemeClr val="tx1"/>
          </a:solidFill>
          <a:latin typeface="+mj-lt"/>
        </a:defRPr>
      </a:lvl1pPr>
    </p:titleStyle>
    <p:bodyStyle>
      <a:lvl1pPr marL="342900" lvl="0" indent="-342900" algn="l" rtl="0">
        <a:spcBef>
          <a:spcPct val="20000"/>
        </a:spcBef>
        <a:buFont typeface="Arial"/>
        <a:buChar char="•"/>
        <a:defRPr lang="en-US" sz="3200" dirty="0">
          <a:solidFill>
            <a:schemeClr val="tx1"/>
          </a:solidFill>
          <a:latin typeface="+mn-lt"/>
        </a:defRPr>
      </a:lvl1pPr>
      <a:lvl2pPr marL="742950" lvl="1" indent="-285750" algn="l" rtl="0">
        <a:spcBef>
          <a:spcPct val="20000"/>
        </a:spcBef>
        <a:buFont typeface="Arial"/>
        <a:buChar char="–"/>
        <a:defRPr lang="en-US" sz="2800" dirty="0">
          <a:solidFill>
            <a:schemeClr val="tx1"/>
          </a:solidFill>
          <a:latin typeface="+mn-lt"/>
        </a:defRPr>
      </a:lvl2pPr>
      <a:lvl3pPr marL="1143000" lvl="2" indent="-228600" algn="l" rtl="0">
        <a:spcBef>
          <a:spcPct val="20000"/>
        </a:spcBef>
        <a:buFont typeface="Arial"/>
        <a:buChar char="•"/>
        <a:defRPr lang="en-US" sz="2400" dirty="0">
          <a:solidFill>
            <a:schemeClr val="tx1"/>
          </a:solidFill>
          <a:latin typeface="+mn-lt"/>
        </a:defRPr>
      </a:lvl3pPr>
      <a:lvl4pPr marL="1600200" lvl="3" indent="-228600" algn="l" rtl="0">
        <a:spcBef>
          <a:spcPct val="20000"/>
        </a:spcBef>
        <a:buFont typeface="Arial"/>
        <a:buChar char="–"/>
        <a:defRPr lang="en-US" sz="2000" dirty="0">
          <a:solidFill>
            <a:schemeClr val="tx1"/>
          </a:solidFill>
          <a:latin typeface="+mn-lt"/>
        </a:defRPr>
      </a:lvl4pPr>
      <a:lvl5pPr marL="2057400" lvl="4" indent="-228600" algn="l" rtl="0">
        <a:spcBef>
          <a:spcPct val="20000"/>
        </a:spcBef>
        <a:buFont typeface="Arial"/>
        <a:buChar char="»"/>
        <a:defRPr lang="en-US" sz="2000" dirty="0">
          <a:solidFill>
            <a:schemeClr val="tx1"/>
          </a:solidFill>
          <a:latin typeface="+mn-lt"/>
        </a:defRPr>
      </a:lvl5pPr>
      <a:lvl6pPr marL="2514600" lvl="5" indent="-228600" algn="l" rtl="0">
        <a:spcBef>
          <a:spcPct val="20000"/>
        </a:spcBef>
        <a:buFont typeface="Arial"/>
        <a:buChar char="•"/>
        <a:defRPr lang="en-US" sz="2000" dirty="0">
          <a:solidFill>
            <a:schemeClr val="tx1"/>
          </a:solidFill>
          <a:latin typeface="+mn-lt"/>
        </a:defRPr>
      </a:lvl6pPr>
      <a:lvl7pPr marL="2971800" lvl="6" indent="-228600" algn="l" rtl="0">
        <a:spcBef>
          <a:spcPct val="20000"/>
        </a:spcBef>
        <a:buFont typeface="Arial"/>
        <a:buChar char="•"/>
        <a:defRPr lang="en-US" sz="2000" dirty="0">
          <a:solidFill>
            <a:schemeClr val="tx1"/>
          </a:solidFill>
          <a:latin typeface="+mn-lt"/>
        </a:defRPr>
      </a:lvl7pPr>
      <a:lvl8pPr marL="3429000" lvl="7" indent="-228600" algn="l" rtl="0">
        <a:spcBef>
          <a:spcPct val="20000"/>
        </a:spcBef>
        <a:buFont typeface="Arial"/>
        <a:buChar char="•"/>
        <a:defRPr lang="en-US" sz="2000" dirty="0">
          <a:solidFill>
            <a:schemeClr val="tx1"/>
          </a:solidFill>
          <a:latin typeface="+mn-lt"/>
        </a:defRPr>
      </a:lvl8pPr>
      <a:lvl9pPr marL="3886200" lvl="8" indent="-228600" algn="l" rtl="0">
        <a:spcBef>
          <a:spcPct val="20000"/>
        </a:spcBef>
        <a:buFont typeface="Arial"/>
        <a:buChar char="•"/>
        <a:defRPr lang="en-US" sz="20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Picture 9"/>
          <p:cNvPicPr/>
          <p:nvPr/>
        </p:nvPicPr>
        <p:blipFill>
          <a:blip r:embed="rId3"/>
          <a:stretch>
            <a:fillRect/>
          </a:stretch>
        </p:blipFill>
        <p:spPr>
          <a:xfrm>
            <a:off x="7543800" y="5330952"/>
            <a:ext cx="841248" cy="841248"/>
          </a:xfrm>
          <a:prstGeom prst="rect">
            <a:avLst/>
          </a:prstGeom>
        </p:spPr>
      </p:pic>
      <p:sp>
        <p:nvSpPr>
          <p:cNvPr id="3"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4"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5" name="Picture 11" descr="Bismillah1.jpg"/>
          <p:cNvPicPr>
            <a:picLocks noChangeAspect="1"/>
          </p:cNvPicPr>
          <p:nvPr/>
        </p:nvPicPr>
        <p:blipFill>
          <a:blip r:embed="rId4"/>
          <a:stretch>
            <a:fillRect/>
          </a:stretch>
        </p:blipFill>
        <p:spPr>
          <a:xfrm>
            <a:off x="318448" y="1905000"/>
            <a:ext cx="8458200" cy="2109095"/>
          </a:xfrm>
          <a:prstGeom prst="rect">
            <a:avLst/>
          </a:prstGeom>
        </p:spPr>
      </p:pic>
      <p:sp>
        <p:nvSpPr>
          <p:cNvPr id="6" name="Date Placeholder 1"/>
          <p:cNvSpPr>
            <a:spLocks noGrp="1"/>
          </p:cNvSpPr>
          <p:nvPr>
            <p:ph type="dt" sz="half" idx="10"/>
          </p:nvPr>
        </p:nvSpPr>
        <p:spPr/>
        <p:txBody>
          <a:bodyPr vert="horz" rtlCol="0"/>
          <a:lstStyle/>
          <a:p>
            <a:r>
              <a:rPr lang="en-US"/>
              <a:t>06/12/2020  </a:t>
            </a:r>
            <a:endParaRPr lang="en-US" dirty="0"/>
          </a:p>
        </p:txBody>
      </p:sp>
      <p:sp>
        <p:nvSpPr>
          <p:cNvPr id="8" name="Slide Number Placeholder 10"/>
          <p:cNvSpPr>
            <a:spLocks noGrp="1"/>
          </p:cNvSpPr>
          <p:nvPr>
            <p:ph type="sldNum" sz="quarter" idx="12"/>
          </p:nvPr>
        </p:nvSpPr>
        <p:spPr/>
        <p:txBody>
          <a:bodyPr vert="horz" rtlCol="0"/>
          <a:lstStyle/>
          <a:p>
            <a:fld id="{EAABFB39-41C1-4444-87C7-727DE5766981}" type="slidenum">
              <a: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a:xfrm>
            <a:off x="457200" y="69559"/>
            <a:ext cx="8229600" cy="1143000"/>
          </a:xfrm>
        </p:spPr>
        <p:txBody>
          <a:bodyPr vert="horz" rtlCol="0">
            <a:normAutofit/>
          </a:bodyPr>
          <a:lstStyle/>
          <a:p>
            <a:r>
              <a:rPr lang="en-US" sz="2800" b="1" dirty="0">
                <a:latin typeface="Times New Roman" panose="02020603050405020304" pitchFamily="18" charset="0"/>
                <a:cs typeface="Times New Roman" panose="02020603050405020304" pitchFamily="18" charset="0"/>
              </a:rPr>
              <a:t>Functional Requirements </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51F21FFD-1123-4AD2-B3C9-CA74D473646E}" type="slidenum">
              <a:rPr/>
              <a:pPr/>
              <a:t>10</a:t>
            </a:fld>
            <a:endParaRPr lang="en-US" dirty="0"/>
          </a:p>
        </p:txBody>
      </p:sp>
      <p:sp>
        <p:nvSpPr>
          <p:cNvPr id="10" name="Content Placeholder 3"/>
          <p:cNvSpPr>
            <a:spLocks noGrp="1"/>
          </p:cNvSpPr>
          <p:nvPr>
            <p:ph idx="1"/>
          </p:nvPr>
        </p:nvSpPr>
        <p:spPr>
          <a:xfrm>
            <a:off x="762000" y="1401885"/>
            <a:ext cx="8229600" cy="4488359"/>
          </a:xfrm>
        </p:spPr>
        <p:txBody>
          <a:bodyPr vert="horz" rtlCol="0">
            <a:normAutofit fontScale="70000" lnSpcReduction="20000"/>
          </a:bodyPr>
          <a:lstStyle/>
          <a:p>
            <a:pPr marL="0" indent="0">
              <a:buNone/>
            </a:pPr>
            <a:r>
              <a:rPr lang="en-US" sz="2900" b="1" dirty="0">
                <a:latin typeface="Times New Roman" panose="02020603050405020304" pitchFamily="18" charset="0"/>
                <a:cs typeface="Times New Roman" panose="02020603050405020304" pitchFamily="18" charset="0"/>
              </a:rPr>
              <a:t>FR-1 Medicine Reminder Module</a:t>
            </a:r>
          </a:p>
          <a:p>
            <a:pPr marL="0" indent="0">
              <a:buNone/>
            </a:pPr>
            <a:r>
              <a:rPr lang="en-US" sz="2900" b="1" dirty="0">
                <a:latin typeface="Times New Roman" panose="02020603050405020304" pitchFamily="18" charset="0"/>
                <a:cs typeface="Times New Roman" panose="02020603050405020304" pitchFamily="18" charset="0"/>
              </a:rPr>
              <a:t>User can:</a:t>
            </a:r>
            <a:endParaRPr lang="en-US" sz="1800" b="1" dirty="0">
              <a:latin typeface="Times New Roman" panose="02020603050405020304" pitchFamily="18" charset="0"/>
              <a:cs typeface="Times New Roman" panose="02020603050405020304" pitchFamily="18" charset="0"/>
            </a:endParaRPr>
          </a:p>
          <a:p>
            <a:pPr marL="0" indent="0">
              <a:buNone/>
            </a:pPr>
            <a:endParaRPr lang="en-US" sz="3400" b="1"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IE" sz="2600" dirty="0">
                <a:latin typeface="Times New Roman" panose="02020603050405020304" pitchFamily="18" charset="0"/>
                <a:cs typeface="Times New Roman" panose="02020603050405020304" pitchFamily="18" charset="0"/>
              </a:rPr>
              <a:t>Setting time for medicine reminder</a:t>
            </a:r>
            <a:endParaRPr lang="en-US" sz="2600"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IE" sz="2600" dirty="0">
                <a:latin typeface="Times New Roman" panose="02020603050405020304" pitchFamily="18" charset="0"/>
                <a:cs typeface="Times New Roman" panose="02020603050405020304" pitchFamily="18" charset="0"/>
              </a:rPr>
              <a:t>Setting the time which notification appear before time of medicine</a:t>
            </a:r>
            <a:endParaRPr lang="en-US" sz="2600"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IE" sz="2600" dirty="0">
                <a:latin typeface="Times New Roman" panose="02020603050405020304" pitchFamily="18" charset="0"/>
                <a:cs typeface="Times New Roman" panose="02020603050405020304" pitchFamily="18" charset="0"/>
              </a:rPr>
              <a:t>Incrementing and decrementing the interval</a:t>
            </a:r>
            <a:endParaRPr lang="en-US" sz="2600"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IE" sz="2600" dirty="0">
                <a:latin typeface="Times New Roman" panose="02020603050405020304" pitchFamily="18" charset="0"/>
                <a:cs typeface="Times New Roman" panose="02020603050405020304" pitchFamily="18" charset="0"/>
              </a:rPr>
              <a:t>Deleting reminder</a:t>
            </a:r>
            <a:endParaRPr lang="en-US" sz="3800"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IE" sz="2600" dirty="0">
                <a:latin typeface="Times New Roman" panose="02020603050405020304" pitchFamily="18" charset="0"/>
                <a:cs typeface="Times New Roman" panose="02020603050405020304" pitchFamily="18" charset="0"/>
              </a:rPr>
              <a:t>Creating notification</a:t>
            </a:r>
          </a:p>
          <a:p>
            <a:pPr lvl="1" indent="-342900">
              <a:buFont typeface="Courier New" panose="02070309020205020404" pitchFamily="49" charset="0"/>
              <a:buChar char="o"/>
            </a:pPr>
            <a:endParaRPr lang="en-US" sz="3800" b="1" dirty="0">
              <a:latin typeface="Times New Roman" panose="02020603050405020304" pitchFamily="18" charset="0"/>
              <a:cs typeface="Times New Roman" panose="02020603050405020304" pitchFamily="18" charset="0"/>
            </a:endParaRPr>
          </a:p>
          <a:p>
            <a:pPr marL="0" indent="0">
              <a:buNone/>
            </a:pPr>
            <a:r>
              <a:rPr lang="en-US" sz="2900" b="1" dirty="0">
                <a:latin typeface="Times New Roman" panose="02020603050405020304" pitchFamily="18" charset="0"/>
                <a:cs typeface="Times New Roman" panose="02020603050405020304" pitchFamily="18" charset="0"/>
              </a:rPr>
              <a:t>FR-2 Activity Module</a:t>
            </a:r>
          </a:p>
          <a:p>
            <a:pPr marL="0" indent="0">
              <a:buNone/>
            </a:pPr>
            <a:r>
              <a:rPr lang="en-US" sz="2600" b="1" dirty="0">
                <a:latin typeface="Times New Roman" panose="02020603050405020304" pitchFamily="18" charset="0"/>
                <a:cs typeface="Times New Roman" panose="02020603050405020304" pitchFamily="18" charset="0"/>
              </a:rPr>
              <a:t>User can:</a:t>
            </a:r>
            <a:endParaRPr lang="en-US" sz="2900" b="1"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IE" sz="2600" dirty="0">
                <a:latin typeface="Times New Roman" panose="02020603050405020304" pitchFamily="18" charset="0"/>
                <a:cs typeface="Times New Roman" panose="02020603050405020304" pitchFamily="18" charset="0"/>
              </a:rPr>
              <a:t>Allow permissions to access location </a:t>
            </a:r>
            <a:endParaRPr lang="en-US" sz="2600" i="1"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Start tracking</a:t>
            </a:r>
            <a:endParaRPr lang="en-US" sz="2600" i="1"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Stop Tracking</a:t>
            </a:r>
          </a:p>
          <a:p>
            <a:pPr lvl="1" indent="-342900">
              <a:buFont typeface="Courier New" panose="02070309020205020404" pitchFamily="49" charset="0"/>
              <a:buChar char="o"/>
            </a:pPr>
            <a:r>
              <a:rPr lang="en-US" sz="2600" dirty="0">
                <a:latin typeface="Times New Roman" panose="02020603050405020304" pitchFamily="18" charset="0"/>
                <a:cs typeface="Times New Roman" panose="02020603050405020304" pitchFamily="18" charset="0"/>
              </a:rPr>
              <a:t>Check </a:t>
            </a:r>
            <a:r>
              <a:rPr lang="en-IE" sz="2600" dirty="0">
                <a:latin typeface="Times New Roman" panose="02020603050405020304" pitchFamily="18" charset="0"/>
                <a:cs typeface="Times New Roman" panose="02020603050405020304" pitchFamily="18" charset="0"/>
              </a:rPr>
              <a:t>weekly and daily tracking progress</a:t>
            </a:r>
            <a:endParaRPr lang="en-US" sz="2600" i="1" dirty="0">
              <a:latin typeface="Times New Roman" panose="02020603050405020304" pitchFamily="18" charset="0"/>
              <a:cs typeface="Times New Roman" panose="02020603050405020304" pitchFamily="18" charset="0"/>
            </a:endParaRPr>
          </a:p>
          <a:p>
            <a:pPr marL="0" indent="0">
              <a:buNone/>
            </a:pPr>
            <a:endParaRPr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a:xfrm>
            <a:off x="443840" y="237084"/>
            <a:ext cx="8229600" cy="1143000"/>
          </a:xfrm>
        </p:spPr>
        <p:txBody>
          <a:bodyPr vert="horz" rtlCol="0">
            <a:normAutofit/>
          </a:bodyPr>
          <a:lstStyle/>
          <a:p>
            <a:r>
              <a:rPr lang="en-US" sz="2800" b="1" dirty="0">
                <a:latin typeface="Times New Roman" panose="02020603050405020304" pitchFamily="18" charset="0"/>
                <a:cs typeface="Times New Roman" panose="02020603050405020304" pitchFamily="18" charset="0"/>
              </a:rPr>
              <a:t>Functional Requirements </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25D6B46A-8293-4044-B04C-2C4932CA2AAB}" type="slidenum">
              <a:rPr/>
              <a:pPr/>
              <a:t>11</a:t>
            </a:fld>
            <a:endParaRPr lang="en-US" dirty="0"/>
          </a:p>
        </p:txBody>
      </p:sp>
      <p:sp>
        <p:nvSpPr>
          <p:cNvPr id="10" name="Picture 1"/>
          <p:cNvSpPr>
            <a:spLocks noGrp="1"/>
          </p:cNvSpPr>
          <p:nvPr>
            <p:ph idx="1"/>
          </p:nvPr>
        </p:nvSpPr>
        <p:spPr>
          <a:xfrm>
            <a:off x="495300" y="1530185"/>
            <a:ext cx="8229600" cy="4525962"/>
          </a:xfrm>
        </p:spPr>
        <p:txBody>
          <a:bodyPr vert="horz" rtlCol="0">
            <a:normAutofit/>
          </a:bodyPr>
          <a:lstStyle/>
          <a:p>
            <a:pPr marL="0" indent="0">
              <a:buNone/>
            </a:pPr>
            <a:r>
              <a:rPr lang="en-US" sz="2000" b="1" dirty="0">
                <a:latin typeface="Times New Roman" panose="02020603050405020304" pitchFamily="18" charset="0"/>
                <a:cs typeface="Times New Roman" panose="02020603050405020304" pitchFamily="18" charset="0"/>
              </a:rPr>
              <a:t>FR-3 Calories Recommender Module</a:t>
            </a:r>
            <a:endParaRPr lang="en-US" sz="28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User can:</a:t>
            </a:r>
            <a:endParaRPr lang="en-US" sz="1600" b="1"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IE" sz="1800" dirty="0">
                <a:latin typeface="Times New Roman" panose="02020603050405020304" pitchFamily="18" charset="0"/>
                <a:cs typeface="Times New Roman" panose="02020603050405020304" pitchFamily="18" charset="0"/>
              </a:rPr>
              <a:t>Allow permissions to access gallery and Photos.</a:t>
            </a:r>
          </a:p>
          <a:p>
            <a:pPr lvl="1" indent="-342900">
              <a:buFont typeface="Courier New" panose="02070309020205020404" pitchFamily="49" charset="0"/>
              <a:buChar char="o"/>
            </a:pPr>
            <a:r>
              <a:rPr lang="en-IE" sz="1800" dirty="0">
                <a:latin typeface="Times New Roman" panose="02020603050405020304" pitchFamily="18" charset="0"/>
                <a:cs typeface="Times New Roman" panose="02020603050405020304" pitchFamily="18" charset="0"/>
              </a:rPr>
              <a:t>Take picture</a:t>
            </a:r>
            <a:endParaRPr lang="en-US" sz="1800"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IE" sz="1800" dirty="0">
                <a:latin typeface="Times New Roman" panose="02020603050405020304" pitchFamily="18" charset="0"/>
                <a:cs typeface="Times New Roman" panose="02020603050405020304" pitchFamily="18" charset="0"/>
              </a:rPr>
              <a:t>Upload Picture</a:t>
            </a:r>
            <a:endParaRPr lang="en-US" sz="1800" dirty="0">
              <a:latin typeface="Times New Roman" panose="02020603050405020304" pitchFamily="18" charset="0"/>
              <a:cs typeface="Times New Roman" panose="02020603050405020304" pitchFamily="18" charset="0"/>
            </a:endParaRPr>
          </a:p>
          <a:p>
            <a:pPr lvl="1" indent="-342900">
              <a:buFont typeface="Courier New" panose="02070309020205020404" pitchFamily="49" charset="0"/>
              <a:buChar char="o"/>
            </a:pPr>
            <a:r>
              <a:rPr lang="en-IE" sz="1800" dirty="0">
                <a:latin typeface="Times New Roman" panose="02020603050405020304" pitchFamily="18" charset="0"/>
                <a:cs typeface="Times New Roman" panose="02020603050405020304" pitchFamily="18" charset="0"/>
              </a:rPr>
              <a:t>View Details of food </a:t>
            </a:r>
            <a:endParaRPr lang="en-US" sz="1800" dirty="0">
              <a:latin typeface="Times New Roman" panose="02020603050405020304" pitchFamily="18" charset="0"/>
              <a:cs typeface="Times New Roman" panose="02020603050405020304" pitchFamily="18" charset="0"/>
            </a:endParaRPr>
          </a:p>
          <a:p>
            <a:pPr marL="400050" lvl="1" indent="0">
              <a:buNone/>
            </a:pPr>
            <a:endParaRPr lang="en-US" sz="2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886740" y="448786"/>
            <a:ext cx="841248" cy="841248"/>
          </a:xfrm>
          <a:prstGeom prst="rect">
            <a:avLst/>
          </a:prstGeom>
        </p:spPr>
      </p:pic>
      <p:sp>
        <p:nvSpPr>
          <p:cNvPr id="3" name="Title 1"/>
          <p:cNvSpPr>
            <a:spLocks noGrp="1"/>
          </p:cNvSpPr>
          <p:nvPr>
            <p:ph type="title"/>
          </p:nvPr>
        </p:nvSpPr>
        <p:spPr>
          <a:xfrm>
            <a:off x="457200" y="274638"/>
            <a:ext cx="7696200" cy="1143000"/>
          </a:xfrm>
        </p:spPr>
        <p:txBody>
          <a:bodyPr vert="horz" rtlCol="0">
            <a:normAutofit/>
          </a:bodyPr>
          <a:lstStyle/>
          <a:p>
            <a:pPr lvl="1" algn="ctr" rtl="0">
              <a:spcBef>
                <a:spcPct val="0"/>
              </a:spcBef>
            </a:pPr>
            <a:r>
              <a:rPr lang="en-US" sz="2800" b="1" dirty="0">
                <a:solidFill>
                  <a:schemeClr val="tx1"/>
                </a:solidFill>
                <a:latin typeface="Times New Roman" panose="02020603050405020304" pitchFamily="18" charset="0"/>
                <a:cs typeface="Times New Roman" panose="02020603050405020304" pitchFamily="18" charset="0"/>
              </a:rPr>
              <a:t>Non- Functional Requirement</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B68DD723-C5A5-4312-A91F-50AF49A474C6}" type="slidenum">
              <a:rPr/>
              <a:pPr/>
              <a:t>12</a:t>
            </a:fld>
            <a:endParaRPr lang="en-US" dirty="0"/>
          </a:p>
        </p:txBody>
      </p:sp>
      <p:sp>
        <p:nvSpPr>
          <p:cNvPr id="10" name="Content Placeholder 3"/>
          <p:cNvSpPr>
            <a:spLocks noGrp="1"/>
          </p:cNvSpPr>
          <p:nvPr>
            <p:ph idx="1"/>
          </p:nvPr>
        </p:nvSpPr>
        <p:spPr>
          <a:xfrm>
            <a:off x="1143000" y="1444752"/>
            <a:ext cx="8229600" cy="4602162"/>
          </a:xfrm>
        </p:spPr>
        <p:txBody>
          <a:bodyPr vert="horz" rtlCol="0">
            <a:normAutofit/>
          </a:bodyPr>
          <a:lstStyle/>
          <a:p>
            <a:pPr marL="0" indent="0">
              <a:buNone/>
            </a:pPr>
            <a:r>
              <a:rPr lang="en-US" sz="2000" b="1" dirty="0">
                <a:latin typeface="Times New Roman" panose="02020603050405020304" pitchFamily="18" charset="0"/>
                <a:cs typeface="Times New Roman" panose="02020603050405020304" pitchFamily="18" charset="0"/>
              </a:rPr>
              <a:t>NF-1: </a:t>
            </a:r>
            <a:r>
              <a:rPr lang="en-US" sz="2000" dirty="0">
                <a:latin typeface="Times New Roman" panose="02020603050405020304" pitchFamily="18" charset="0"/>
                <a:cs typeface="Times New Roman" panose="02020603050405020304" pitchFamily="18" charset="0"/>
              </a:rPr>
              <a:t>Efficiency</a:t>
            </a:r>
          </a:p>
          <a:p>
            <a:pPr marL="0" indent="0">
              <a:buNone/>
            </a:pPr>
            <a:r>
              <a:rPr lang="en-US" sz="2000" b="1" dirty="0">
                <a:latin typeface="Times New Roman" panose="02020603050405020304" pitchFamily="18" charset="0"/>
                <a:cs typeface="Times New Roman" panose="02020603050405020304" pitchFamily="18" charset="0"/>
              </a:rPr>
              <a:t>NF-2: </a:t>
            </a:r>
            <a:r>
              <a:rPr lang="en-IE" sz="2000" dirty="0">
                <a:latin typeface="Times New Roman" panose="02020603050405020304" pitchFamily="18" charset="0"/>
                <a:cs typeface="Times New Roman" panose="02020603050405020304" pitchFamily="18" charset="0"/>
              </a:rPr>
              <a:t>Learnability</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NF-3: </a:t>
            </a:r>
            <a:r>
              <a:rPr lang="en-IE" sz="2000" dirty="0">
                <a:latin typeface="Times New Roman" panose="02020603050405020304" pitchFamily="18" charset="0"/>
                <a:cs typeface="Times New Roman" panose="02020603050405020304" pitchFamily="18" charset="0"/>
              </a:rPr>
              <a:t>Maintainability</a:t>
            </a:r>
          </a:p>
          <a:p>
            <a:pPr marL="0" indent="0">
              <a:buNone/>
            </a:pPr>
            <a:r>
              <a:rPr lang="en-US" sz="2000" b="1" dirty="0">
                <a:latin typeface="Times New Roman" panose="02020603050405020304" pitchFamily="18" charset="0"/>
                <a:cs typeface="Times New Roman" panose="02020603050405020304" pitchFamily="18" charset="0"/>
              </a:rPr>
              <a:t>NF-4: </a:t>
            </a:r>
            <a:r>
              <a:rPr lang="en-IE" sz="2000" dirty="0">
                <a:latin typeface="Times New Roman" panose="02020603050405020304" pitchFamily="18" charset="0"/>
                <a:cs typeface="Times New Roman" panose="02020603050405020304" pitchFamily="18" charset="0"/>
              </a:rPr>
              <a:t>Reliability</a:t>
            </a:r>
          </a:p>
          <a:p>
            <a:pPr marL="0" indent="0">
              <a:buNone/>
            </a:pPr>
            <a:r>
              <a:rPr sz="2000" b="1" dirty="0">
                <a:latin typeface="Times New Roman" panose="02020603050405020304" pitchFamily="18" charset="0"/>
                <a:cs typeface="Times New Roman" panose="02020603050405020304" pitchFamily="18" charset="0"/>
              </a:rPr>
              <a:t>NF-5: </a:t>
            </a:r>
            <a:r>
              <a:rPr lang="en-IE" sz="2000" dirty="0">
                <a:latin typeface="Times New Roman" panose="02020603050405020304" pitchFamily="18" charset="0"/>
                <a:cs typeface="Times New Roman" panose="02020603050405020304" pitchFamily="18" charset="0"/>
              </a:rPr>
              <a:t>Usability</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NF-6:</a:t>
            </a:r>
            <a:r>
              <a:rPr lang="en-IE" sz="2000" dirty="0">
                <a:latin typeface="Times New Roman" panose="02020603050405020304" pitchFamily="18" charset="0"/>
                <a:cs typeface="Times New Roman" panose="02020603050405020304" pitchFamily="18" charset="0"/>
              </a:rPr>
              <a:t>Availability</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NF-7: </a:t>
            </a:r>
            <a:r>
              <a:rPr lang="en-IE" sz="2000" dirty="0">
                <a:latin typeface="Times New Roman" panose="02020603050405020304" pitchFamily="18" charset="0"/>
                <a:cs typeface="Times New Roman" panose="02020603050405020304" pitchFamily="18" charset="0"/>
              </a:rPr>
              <a:t>Performance </a:t>
            </a:r>
          </a:p>
          <a:p>
            <a:pPr marL="0" indent="0">
              <a:buNone/>
            </a:pPr>
            <a:r>
              <a:rPr lang="en-US" sz="2000" b="1" dirty="0">
                <a:latin typeface="Times New Roman" panose="02020603050405020304" pitchFamily="18" charset="0"/>
                <a:cs typeface="Times New Roman" panose="02020603050405020304" pitchFamily="18" charset="0"/>
              </a:rPr>
              <a:t>NF-8: </a:t>
            </a:r>
            <a:r>
              <a:rPr lang="en-US" sz="2000" dirty="0">
                <a:latin typeface="Times New Roman" panose="02020603050405020304" pitchFamily="18" charset="0"/>
                <a:cs typeface="Times New Roman" panose="02020603050405020304" pitchFamily="18" charset="0"/>
              </a:rPr>
              <a:t>Understandability</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Modules</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5D3A9F1-DAAB-4F3B-AE15-E1E2DDE8FC64}" type="slidenum">
              <a:rPr/>
              <a:pPr/>
              <a:t>13</a:t>
            </a:fld>
            <a:endParaRPr lang="en-US" dirty="0"/>
          </a:p>
        </p:txBody>
      </p:sp>
      <p:sp>
        <p:nvSpPr>
          <p:cNvPr id="10" name="Content Placeholder 3"/>
          <p:cNvSpPr>
            <a:spLocks noGrp="1"/>
          </p:cNvSpPr>
          <p:nvPr>
            <p:ph idx="1"/>
          </p:nvPr>
        </p:nvSpPr>
        <p:spPr/>
        <p:txBody>
          <a:bodyPr vert="horz" rtlCol="0">
            <a:normAutofit/>
          </a:bodyPr>
          <a:lstStyle/>
          <a:p>
            <a:pPr marL="0" indent="0">
              <a:buNone/>
            </a:pPr>
            <a:r>
              <a:rPr lang="en-US" sz="2000" dirty="0">
                <a:latin typeface="Times New Roman" panose="02020603050405020304" pitchFamily="18" charset="0"/>
                <a:cs typeface="Times New Roman" panose="02020603050405020304" pitchFamily="18" charset="0"/>
              </a:rPr>
              <a:t>Our application have three main Modules.</a:t>
            </a:r>
          </a:p>
          <a:p>
            <a:pPr lvl="0"/>
            <a:r>
              <a:rPr lang="en-US" sz="1800" dirty="0">
                <a:latin typeface="Times New Roman" panose="02020603050405020304" pitchFamily="18" charset="0"/>
                <a:cs typeface="Times New Roman" panose="02020603050405020304" pitchFamily="18" charset="0"/>
              </a:rPr>
              <a:t>Medicine Reminder</a:t>
            </a:r>
          </a:p>
          <a:p>
            <a:pPr lvl="0"/>
            <a:r>
              <a:rPr lang="en-US" sz="1800" dirty="0">
                <a:latin typeface="Times New Roman" panose="02020603050405020304" pitchFamily="18" charset="0"/>
                <a:cs typeface="Times New Roman" panose="02020603050405020304" pitchFamily="18" charset="0"/>
              </a:rPr>
              <a:t>Activity Tracker</a:t>
            </a:r>
          </a:p>
          <a:p>
            <a:pPr lvl="0"/>
            <a:r>
              <a:rPr lang="en-US" sz="1800" dirty="0">
                <a:latin typeface="Times New Roman" panose="02020603050405020304" pitchFamily="18" charset="0"/>
                <a:cs typeface="Times New Roman" panose="02020603050405020304" pitchFamily="18" charset="0"/>
              </a:rPr>
              <a:t>Calories Recommender</a:t>
            </a:r>
          </a:p>
          <a:p>
            <a:pPr marL="0" indent="0" algn="ctr">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8B66423-B918-4F7B-9475-D2C25165317F}" type="slidenum">
              <a:rPr/>
              <a:pPr/>
              <a:t>14</a:t>
            </a:fld>
            <a:endParaRPr lang="en-US" dirty="0"/>
          </a:p>
        </p:txBody>
      </p:sp>
      <p:sp>
        <p:nvSpPr>
          <p:cNvPr id="12" name="Rectangle 2"/>
          <p:cNvSpPr>
            <a:spLocks noChangeArrowheads="1"/>
          </p:cNvSpPr>
          <p:nvPr/>
        </p:nvSpPr>
        <p:spPr bwMode="auto">
          <a:xfrm>
            <a:off x="1676400" y="438539"/>
            <a:ext cx="54102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a:t>
            </a:r>
            <a:r>
              <a:rPr lang="en-US" sz="2800" b="1" dirty="0">
                <a:latin typeface="Times New Roman" panose="02020603050405020304" pitchFamily="18" charset="0"/>
                <a:ea typeface="Calibri" panose="020F0502020204030204" pitchFamily="34" charset="0"/>
                <a:cs typeface="Times New Roman" panose="02020603050405020304" pitchFamily="18" charset="0"/>
              </a:rPr>
              <a:t>Case </a:t>
            </a:r>
            <a:r>
              <a:rPr kumimoji="0" 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diagram of </a:t>
            </a:r>
            <a:r>
              <a:rPr lang="en-US" sz="2800" b="1" dirty="0">
                <a:latin typeface="Times New Roman" panose="02020603050405020304" pitchFamily="18" charset="0"/>
                <a:ea typeface="Calibri" panose="020F0502020204030204" pitchFamily="34" charset="0"/>
                <a:cs typeface="Times New Roman" panose="02020603050405020304" pitchFamily="18" charset="0"/>
              </a:rPr>
              <a:t>our System</a:t>
            </a:r>
            <a:r>
              <a:rPr kumimoji="0" lang="en-US" sz="2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2971800" y="5841941"/>
            <a:ext cx="3581400" cy="646331"/>
          </a:xfrm>
          <a:prstGeom prst="rect">
            <a:avLst/>
          </a:prstGeom>
          <a:noFill/>
        </p:spPr>
        <p:txBody>
          <a:bodyPr wrap="square" rtlCol="0">
            <a:spAutoFit/>
          </a:bodyPr>
          <a:lstStyle/>
          <a:p>
            <a:pPr lvl="0" algn="just" eaLnBrk="0" fontAlgn="base" hangingPunct="0">
              <a:spcBef>
                <a:spcPct val="0"/>
              </a:spcBef>
              <a:spcAft>
                <a:spcPct val="0"/>
              </a:spcAft>
            </a:pPr>
            <a:endParaRPr lang="en-GB" altLang="ko-KR" dirty="0">
              <a:solidFill>
                <a:srgbClr val="000000"/>
              </a:solidFill>
              <a:latin typeface="Arial" panose="020B0604020202020204" pitchFamily="34" charset="0"/>
            </a:endParaRPr>
          </a:p>
          <a:p>
            <a:endParaRPr lang="en-US" dirty="0"/>
          </a:p>
        </p:txBody>
      </p:sp>
      <p:sp>
        <p:nvSpPr>
          <p:cNvPr id="3" name="Rectangle 2"/>
          <p:cNvSpPr>
            <a:spLocks noChangeArrowheads="1"/>
          </p:cNvSpPr>
          <p:nvPr/>
        </p:nvSpPr>
        <p:spPr bwMode="auto">
          <a:xfrm>
            <a:off x="2438400" y="1143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075" y="991625"/>
            <a:ext cx="5191850" cy="499179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15</a:t>
            </a:fld>
            <a:endParaRPr lang="en-US" dirty="0"/>
          </a:p>
        </p:txBody>
      </p:sp>
      <p:sp>
        <p:nvSpPr>
          <p:cNvPr id="10" name="Content Placeholder 3"/>
          <p:cNvSpPr>
            <a:spLocks noGrp="1"/>
          </p:cNvSpPr>
          <p:nvPr>
            <p:ph idx="1"/>
          </p:nvPr>
        </p:nvSpPr>
        <p:spPr>
          <a:xfrm>
            <a:off x="2133600" y="1212788"/>
            <a:ext cx="8229600" cy="4525962"/>
          </a:xfrm>
        </p:spPr>
        <p:txBody>
          <a:bodyPr vert="horz" rtlCol="0">
            <a:normAutofit/>
          </a:bodyPr>
          <a:lstStyle/>
          <a:p>
            <a:pPr marL="0" indent="0">
              <a:buClr>
                <a:schemeClr val="accent1">
                  <a:lumMod val="75000"/>
                </a:schemeClr>
              </a:buClr>
              <a:buNone/>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1" name="Rectangle 2"/>
          <p:cNvSpPr>
            <a:spLocks noChangeArrowheads="1"/>
          </p:cNvSpPr>
          <p:nvPr/>
        </p:nvSpPr>
        <p:spPr bwMode="auto">
          <a:xfrm>
            <a:off x="831422" y="706135"/>
            <a:ext cx="65532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Activity Diagram of our System</a:t>
            </a:r>
            <a:endParaRPr kumimoji="0" lang="en-US" sz="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2741026" y="5863050"/>
            <a:ext cx="4315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p:cNvSpPr>
            <a:spLocks noChangeArrowheads="1"/>
          </p:cNvSpPr>
          <p:nvPr/>
        </p:nvSpPr>
        <p:spPr bwMode="auto">
          <a:xfrm>
            <a:off x="2014537" y="8116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 name="Picture 12">
            <a:extLst>
              <a:ext uri="{FF2B5EF4-FFF2-40B4-BE49-F238E27FC236}">
                <a16:creationId xmlns="" xmlns:a16="http://schemas.microsoft.com/office/drawing/2014/main" id="{76E922D0-43D2-4EA7-AC3C-6FC4A5FD61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416" y="1321623"/>
            <a:ext cx="6935168" cy="4714052"/>
          </a:xfrm>
          <a:prstGeom prst="rect">
            <a:avLst/>
          </a:prstGeom>
        </p:spPr>
      </p:pic>
    </p:spTree>
    <p:extLst>
      <p:ext uri="{BB962C8B-B14F-4D97-AF65-F5344CB8AC3E}">
        <p14:creationId xmlns:p14="http://schemas.microsoft.com/office/powerpoint/2010/main" val="3487007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16</a:t>
            </a:fld>
            <a:endParaRPr lang="en-US" dirty="0"/>
          </a:p>
        </p:txBody>
      </p:sp>
      <p:sp>
        <p:nvSpPr>
          <p:cNvPr id="10" name="Content Placeholder 3"/>
          <p:cNvSpPr>
            <a:spLocks noGrp="1"/>
          </p:cNvSpPr>
          <p:nvPr>
            <p:ph idx="1"/>
          </p:nvPr>
        </p:nvSpPr>
        <p:spPr>
          <a:xfrm>
            <a:off x="450376" y="1143000"/>
            <a:ext cx="8229600" cy="4660652"/>
          </a:xfrm>
        </p:spPr>
        <p:txBody>
          <a:bodyPr vert="horz" rtlCol="0">
            <a:normAutofit/>
          </a:bodyPr>
          <a:lstStyle/>
          <a:p>
            <a:pPr marL="0" indent="0">
              <a:buClr>
                <a:schemeClr val="accent1">
                  <a:lumMod val="75000"/>
                </a:schemeClr>
              </a:buClr>
              <a:buNone/>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1" name="Rectangle 2"/>
          <p:cNvSpPr>
            <a:spLocks noChangeArrowheads="1"/>
          </p:cNvSpPr>
          <p:nvPr/>
        </p:nvSpPr>
        <p:spPr bwMode="auto">
          <a:xfrm>
            <a:off x="917448" y="451581"/>
            <a:ext cx="6553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sz="2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DFD Level-0 diagram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2741026" y="5863050"/>
            <a:ext cx="4315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3"/>
          <p:cNvSpPr>
            <a:spLocks noChangeArrowheads="1"/>
          </p:cNvSpPr>
          <p:nvPr/>
        </p:nvSpPr>
        <p:spPr bwMode="auto">
          <a:xfrm>
            <a:off x="2014537" y="8116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6" name="Picture 15" descr="Diagram&#10;&#10;Description automatically generated"/>
          <p:cNvPicPr/>
          <p:nvPr/>
        </p:nvPicPr>
        <p:blipFill>
          <a:blip r:embed="rId4">
            <a:extLst>
              <a:ext uri="{28A0092B-C50C-407E-A947-70E740481C1C}">
                <a14:useLocalDpi xmlns:a14="http://schemas.microsoft.com/office/drawing/2010/main" val="0"/>
              </a:ext>
            </a:extLst>
          </a:blip>
          <a:stretch>
            <a:fillRect/>
          </a:stretch>
        </p:blipFill>
        <p:spPr>
          <a:xfrm>
            <a:off x="1490662" y="1623374"/>
            <a:ext cx="6162675" cy="3552825"/>
          </a:xfrm>
          <a:prstGeom prst="rect">
            <a:avLst/>
          </a:prstGeom>
        </p:spPr>
      </p:pic>
    </p:spTree>
    <p:extLst>
      <p:ext uri="{BB962C8B-B14F-4D97-AF65-F5344CB8AC3E}">
        <p14:creationId xmlns:p14="http://schemas.microsoft.com/office/powerpoint/2010/main" val="424597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17</a:t>
            </a:fld>
            <a:endParaRPr lang="en-US" dirty="0"/>
          </a:p>
        </p:txBody>
      </p:sp>
      <p:sp>
        <p:nvSpPr>
          <p:cNvPr id="10" name="Content Placeholder 3"/>
          <p:cNvSpPr>
            <a:spLocks noGrp="1"/>
          </p:cNvSpPr>
          <p:nvPr>
            <p:ph idx="1"/>
          </p:nvPr>
        </p:nvSpPr>
        <p:spPr>
          <a:xfrm>
            <a:off x="450376" y="1143000"/>
            <a:ext cx="8229600" cy="4660652"/>
          </a:xfrm>
        </p:spPr>
        <p:txBody>
          <a:bodyPr vert="horz" rtlCol="0">
            <a:normAutofit/>
          </a:bodyPr>
          <a:lstStyle/>
          <a:p>
            <a:pPr marL="0" indent="0">
              <a:buClr>
                <a:schemeClr val="accent1">
                  <a:lumMod val="75000"/>
                </a:schemeClr>
              </a:buClr>
              <a:buNone/>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1" name="Rectangle 2"/>
          <p:cNvSpPr>
            <a:spLocks noChangeArrowheads="1"/>
          </p:cNvSpPr>
          <p:nvPr/>
        </p:nvSpPr>
        <p:spPr bwMode="auto">
          <a:xfrm>
            <a:off x="917448" y="451581"/>
            <a:ext cx="6553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sz="28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DFD Level-1 diagram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2741026" y="5863050"/>
            <a:ext cx="4315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3"/>
          <p:cNvSpPr>
            <a:spLocks noChangeArrowheads="1"/>
          </p:cNvSpPr>
          <p:nvPr/>
        </p:nvSpPr>
        <p:spPr bwMode="auto">
          <a:xfrm>
            <a:off x="2014537" y="8116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4" name="Picture 13" descr="Diagram&#10;&#10;Description automatically generated"/>
          <p:cNvPicPr/>
          <p:nvPr/>
        </p:nvPicPr>
        <p:blipFill>
          <a:blip r:embed="rId4">
            <a:extLst>
              <a:ext uri="{28A0092B-C50C-407E-A947-70E740481C1C}">
                <a14:useLocalDpi xmlns:a14="http://schemas.microsoft.com/office/drawing/2010/main" val="0"/>
              </a:ext>
            </a:extLst>
          </a:blip>
          <a:stretch>
            <a:fillRect/>
          </a:stretch>
        </p:blipFill>
        <p:spPr>
          <a:xfrm>
            <a:off x="1562100" y="1285246"/>
            <a:ext cx="6057900" cy="4667250"/>
          </a:xfrm>
          <a:prstGeom prst="rect">
            <a:avLst/>
          </a:prstGeom>
        </p:spPr>
      </p:pic>
    </p:spTree>
    <p:extLst>
      <p:ext uri="{BB962C8B-B14F-4D97-AF65-F5344CB8AC3E}">
        <p14:creationId xmlns:p14="http://schemas.microsoft.com/office/powerpoint/2010/main" val="4211102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18</a:t>
            </a:fld>
            <a:endParaRPr lang="en-US" dirty="0"/>
          </a:p>
        </p:txBody>
      </p:sp>
      <p:sp>
        <p:nvSpPr>
          <p:cNvPr id="10" name="Content Placeholder 3"/>
          <p:cNvSpPr>
            <a:spLocks noGrp="1"/>
          </p:cNvSpPr>
          <p:nvPr>
            <p:ph idx="1"/>
          </p:nvPr>
        </p:nvSpPr>
        <p:spPr>
          <a:xfrm>
            <a:off x="450376" y="1143000"/>
            <a:ext cx="8229600" cy="4660652"/>
          </a:xfrm>
        </p:spPr>
        <p:txBody>
          <a:bodyPr vert="horz" rtlCol="0">
            <a:normAutofit/>
          </a:bodyPr>
          <a:lstStyle/>
          <a:p>
            <a:pPr marL="0" indent="0">
              <a:buClr>
                <a:schemeClr val="accent1">
                  <a:lumMod val="75000"/>
                </a:schemeClr>
              </a:buClr>
              <a:buNone/>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1" name="Rectangle 2"/>
          <p:cNvSpPr>
            <a:spLocks noChangeArrowheads="1"/>
          </p:cNvSpPr>
          <p:nvPr/>
        </p:nvSpPr>
        <p:spPr bwMode="auto">
          <a:xfrm>
            <a:off x="2014537" y="590526"/>
            <a:ext cx="71150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Times New Roman" panose="02020603050405020304" pitchFamily="18" charset="0"/>
                <a:cs typeface="Times New Roman" panose="02020603050405020304" pitchFamily="18" charset="0"/>
              </a:rPr>
              <a:t>  </a:t>
            </a:r>
            <a:r>
              <a:rPr lang="en-IE" sz="2000" b="1" dirty="0"/>
              <a:t>Sequence Diagram of Calories Recommender</a:t>
            </a:r>
            <a:endParaRPr lang="en-US" sz="2400" i="1" dirty="0"/>
          </a:p>
          <a:p>
            <a:r>
              <a:rPr lang="en-IE" dirty="0"/>
              <a:t> </a:t>
            </a:r>
            <a:endParaRPr lang="en-US" dirty="0"/>
          </a:p>
          <a:p>
            <a:pPr lvl="0" algn="ctr" eaLnBrk="0" fontAlgn="base" hangingPunct="0">
              <a:spcBef>
                <a:spcPct val="0"/>
              </a:spcBef>
              <a:spcAft>
                <a:spcPct val="0"/>
              </a:spcAf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2741026" y="5863050"/>
            <a:ext cx="4315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3"/>
          <p:cNvSpPr>
            <a:spLocks noChangeArrowheads="1"/>
          </p:cNvSpPr>
          <p:nvPr/>
        </p:nvSpPr>
        <p:spPr bwMode="auto">
          <a:xfrm>
            <a:off x="2014537" y="8116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5" name="Picture 14" descr="Diagram&#10;&#10;Description automatically generated"/>
          <p:cNvPicPr/>
          <p:nvPr/>
        </p:nvPicPr>
        <p:blipFill>
          <a:blip r:embed="rId4">
            <a:extLst>
              <a:ext uri="{28A0092B-C50C-407E-A947-70E740481C1C}">
                <a14:useLocalDpi xmlns:a14="http://schemas.microsoft.com/office/drawing/2010/main" val="0"/>
              </a:ext>
            </a:extLst>
          </a:blip>
          <a:stretch>
            <a:fillRect/>
          </a:stretch>
        </p:blipFill>
        <p:spPr>
          <a:xfrm>
            <a:off x="1543050" y="1471613"/>
            <a:ext cx="6057900" cy="3914775"/>
          </a:xfrm>
          <a:prstGeom prst="rect">
            <a:avLst/>
          </a:prstGeom>
        </p:spPr>
      </p:pic>
      <p:sp>
        <p:nvSpPr>
          <p:cNvPr id="8" name="TextBox 7"/>
          <p:cNvSpPr txBox="1"/>
          <p:nvPr/>
        </p:nvSpPr>
        <p:spPr>
          <a:xfrm>
            <a:off x="2741026" y="3095553"/>
            <a:ext cx="916574"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8642002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19</a:t>
            </a:fld>
            <a:endParaRPr lang="en-US" dirty="0"/>
          </a:p>
        </p:txBody>
      </p:sp>
      <p:sp>
        <p:nvSpPr>
          <p:cNvPr id="10" name="Content Placeholder 3"/>
          <p:cNvSpPr>
            <a:spLocks noGrp="1"/>
          </p:cNvSpPr>
          <p:nvPr>
            <p:ph idx="1"/>
          </p:nvPr>
        </p:nvSpPr>
        <p:spPr>
          <a:xfrm>
            <a:off x="450376" y="1143000"/>
            <a:ext cx="8229600" cy="4660652"/>
          </a:xfrm>
        </p:spPr>
        <p:txBody>
          <a:bodyPr vert="horz" rtlCol="0">
            <a:normAutofit/>
          </a:bodyPr>
          <a:lstStyle/>
          <a:p>
            <a:pPr marL="0" indent="0">
              <a:buClr>
                <a:schemeClr val="accent1">
                  <a:lumMod val="75000"/>
                </a:schemeClr>
              </a:buClr>
              <a:buNone/>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1" name="Rectangle 2"/>
          <p:cNvSpPr>
            <a:spLocks noChangeArrowheads="1"/>
          </p:cNvSpPr>
          <p:nvPr/>
        </p:nvSpPr>
        <p:spPr bwMode="auto">
          <a:xfrm>
            <a:off x="1208008" y="595699"/>
            <a:ext cx="7115079"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  </a:t>
            </a:r>
            <a:r>
              <a:rPr lang="en-IE" sz="2000" b="1" dirty="0">
                <a:latin typeface="Times New Roman" panose="02020603050405020304" pitchFamily="18" charset="0"/>
                <a:cs typeface="Times New Roman" panose="02020603050405020304" pitchFamily="18" charset="0"/>
              </a:rPr>
              <a:t>Class Diagram</a:t>
            </a:r>
            <a:endParaRPr lang="en-US" dirty="0"/>
          </a:p>
          <a:p>
            <a:pPr lvl="0" algn="ctr" eaLnBrk="0" fontAlgn="base" hangingPunct="0">
              <a:spcBef>
                <a:spcPct val="0"/>
              </a:spcBef>
              <a:spcAft>
                <a:spcPct val="0"/>
              </a:spcAf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2741026" y="5863050"/>
            <a:ext cx="43152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3"/>
          <p:cNvSpPr>
            <a:spLocks noChangeArrowheads="1"/>
          </p:cNvSpPr>
          <p:nvPr/>
        </p:nvSpPr>
        <p:spPr bwMode="auto">
          <a:xfrm>
            <a:off x="2014537" y="8116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8" name="TextBox 7"/>
          <p:cNvSpPr txBox="1"/>
          <p:nvPr/>
        </p:nvSpPr>
        <p:spPr>
          <a:xfrm>
            <a:off x="2741026" y="3095553"/>
            <a:ext cx="916574" cy="369332"/>
          </a:xfrm>
          <a:prstGeom prst="rect">
            <a:avLst/>
          </a:prstGeom>
          <a:solidFill>
            <a:schemeClr val="bg1"/>
          </a:solidFill>
        </p:spPr>
        <p:txBody>
          <a:bodyPr wrap="square" rtlCol="0">
            <a:spAutoFit/>
          </a:bodyPr>
          <a:lstStyle/>
          <a:p>
            <a:endParaRPr lang="en-US" dirty="0"/>
          </a:p>
        </p:txBody>
      </p:sp>
      <p:pic>
        <p:nvPicPr>
          <p:cNvPr id="14" name="Picture 13">
            <a:extLst>
              <a:ext uri="{FF2B5EF4-FFF2-40B4-BE49-F238E27FC236}">
                <a16:creationId xmlns="" xmlns:a16="http://schemas.microsoft.com/office/drawing/2014/main" id="{993D257C-1C48-4BDB-9A6F-DF6A47647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1395917"/>
            <a:ext cx="7549896" cy="4295585"/>
          </a:xfrm>
          <a:prstGeom prst="rect">
            <a:avLst/>
          </a:prstGeom>
        </p:spPr>
      </p:pic>
    </p:spTree>
    <p:extLst>
      <p:ext uri="{BB962C8B-B14F-4D97-AF65-F5344CB8AC3E}">
        <p14:creationId xmlns:p14="http://schemas.microsoft.com/office/powerpoint/2010/main" val="400295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pic>
        <p:nvPicPr>
          <p:cNvPr id="2" name="Picture 2"/>
          <p:cNvPicPr/>
          <p:nvPr/>
        </p:nvPicPr>
        <p:blipFill>
          <a:blip r:embed="rId2"/>
          <a:stretch>
            <a:fillRect/>
          </a:stretch>
        </p:blipFill>
        <p:spPr>
          <a:xfrm>
            <a:off x="3751262" y="1071322"/>
            <a:ext cx="1302335" cy="1298447"/>
          </a:xfrm>
          <a:prstGeom prst="rect">
            <a:avLst/>
          </a:prstGeom>
        </p:spPr>
      </p:pic>
      <p:sp>
        <p:nvSpPr>
          <p:cNvPr id="3" name="Title 1"/>
          <p:cNvSpPr>
            <a:spLocks noGrp="1"/>
          </p:cNvSpPr>
          <p:nvPr>
            <p:ph type="title"/>
          </p:nvPr>
        </p:nvSpPr>
        <p:spPr>
          <a:xfrm>
            <a:off x="330958" y="-96699"/>
            <a:ext cx="8229600" cy="1143000"/>
          </a:xfrm>
        </p:spPr>
        <p:txBody>
          <a:bodyPr vert="horz" rtlCol="0">
            <a:noAutofit/>
          </a:bodyPr>
          <a:lstStyle/>
          <a:p>
            <a:r>
              <a:rPr lang="en-US" sz="2400" dirty="0"/>
              <a:t>Diabetes Management System Using Food Recognition</a:t>
            </a:r>
            <a:endParaRPr lang="en-US" sz="2400" b="1" dirty="0"/>
          </a:p>
        </p:txBody>
      </p:sp>
      <p:sp>
        <p:nvSpPr>
          <p:cNvPr id="4" name="Rectangle 4"/>
          <p:cNvSpPr/>
          <p:nvPr/>
        </p:nvSpPr>
        <p:spPr>
          <a:xfrm>
            <a:off x="76200" y="2590800"/>
            <a:ext cx="8763000" cy="3477875"/>
          </a:xfrm>
          <a:prstGeom prst="rect">
            <a:avLst/>
          </a:prstGeom>
        </p:spPr>
        <p:txBody>
          <a:bodyPr vert="horz" wrap="square" rtlCol="0">
            <a:spAutoFit/>
          </a:bodyPr>
          <a:lstStyle/>
          <a:p>
            <a:pPr algn="ctr"/>
            <a:r>
              <a:rPr lang="en-US" sz="2000" b="1" u="sng" dirty="0">
                <a:solidFill>
                  <a:schemeClr val="tx1"/>
                </a:solidFill>
                <a:latin typeface="Times New Roman"/>
              </a:rPr>
              <a:t>Supervised by</a:t>
            </a:r>
            <a:r>
              <a:rPr lang="en-US" sz="2000" b="1" u="sng" dirty="0">
                <a:latin typeface="Times New Roman"/>
              </a:rPr>
              <a:t>:</a:t>
            </a:r>
          </a:p>
          <a:p>
            <a:pPr algn="ctr"/>
            <a:r>
              <a:rPr lang="en-US" sz="2000" dirty="0">
                <a:latin typeface="Times New Roman"/>
              </a:rPr>
              <a:t>Dr. Muhammad Sardaraz</a:t>
            </a:r>
            <a:br>
              <a:rPr lang="en-US" sz="2000" dirty="0">
                <a:latin typeface="Times New Roman"/>
              </a:rPr>
            </a:br>
            <a:endParaRPr lang="en-US" sz="2000" dirty="0">
              <a:latin typeface="Times New Roman"/>
            </a:endParaRPr>
          </a:p>
          <a:p>
            <a:pPr algn="ctr"/>
            <a:r>
              <a:rPr lang="en-US" sz="2000" b="1" u="sng" dirty="0">
                <a:solidFill>
                  <a:schemeClr val="tx1"/>
                </a:solidFill>
                <a:latin typeface="Times New Roman"/>
              </a:rPr>
              <a:t>Group Members:</a:t>
            </a:r>
          </a:p>
          <a:p>
            <a:pPr algn="ctr"/>
            <a:r>
              <a:rPr lang="en-US" sz="2000" dirty="0">
                <a:latin typeface="Times New Roman"/>
              </a:rPr>
              <a:t>Seerat Shafique(FA17-BCS-109)</a:t>
            </a:r>
          </a:p>
          <a:p>
            <a:pPr algn="ctr"/>
            <a:r>
              <a:rPr lang="en-US" sz="2000" dirty="0">
                <a:latin typeface="Times New Roman"/>
              </a:rPr>
              <a:t>Riffat Nadeem(FA17-BCS-076)</a:t>
            </a:r>
          </a:p>
          <a:p>
            <a:pPr algn="ctr"/>
            <a:endParaRPr lang="en-US" sz="2000" dirty="0">
              <a:solidFill>
                <a:schemeClr val="tx1"/>
              </a:solidFill>
              <a:latin typeface="Times New Roman"/>
            </a:endParaRPr>
          </a:p>
          <a:p>
            <a:pPr algn="ctr"/>
            <a:r>
              <a:rPr lang="en-US" sz="2000" dirty="0">
                <a:solidFill>
                  <a:schemeClr val="tx1"/>
                </a:solidFill>
                <a:latin typeface="Times New Roman"/>
              </a:rPr>
              <a:t>Presented on </a:t>
            </a:r>
            <a:r>
              <a:rPr lang="en-US" sz="2000" dirty="0">
                <a:latin typeface="Times New Roman"/>
              </a:rPr>
              <a:t>06 Dec</a:t>
            </a:r>
            <a:r>
              <a:rPr lang="en-US" sz="2000" dirty="0">
                <a:solidFill>
                  <a:schemeClr val="tx1"/>
                </a:solidFill>
                <a:latin typeface="Times New Roman"/>
              </a:rPr>
              <a:t> 2020</a:t>
            </a:r>
          </a:p>
          <a:p>
            <a:pPr algn="ctr"/>
            <a:endParaRPr lang="en-US" sz="2000" dirty="0">
              <a:solidFill>
                <a:schemeClr val="tx1"/>
              </a:solidFill>
              <a:latin typeface="Times New Roman"/>
            </a:endParaRPr>
          </a:p>
          <a:p>
            <a:pPr algn="ctr"/>
            <a:r>
              <a:rPr lang="en-US" sz="2000" dirty="0">
                <a:solidFill>
                  <a:schemeClr val="tx1"/>
                </a:solidFill>
                <a:latin typeface="Times New Roman"/>
              </a:rPr>
              <a:t>Department of </a:t>
            </a:r>
            <a:r>
              <a:rPr lang="en-US" sz="2000" dirty="0">
                <a:latin typeface="Times New Roman"/>
              </a:rPr>
              <a:t>Computer Science</a:t>
            </a:r>
            <a:r>
              <a:rPr lang="en-US" sz="2000" dirty="0">
                <a:solidFill>
                  <a:schemeClr val="tx1"/>
                </a:solidFill>
                <a:latin typeface="Times New Roman"/>
              </a:rPr>
              <a:t> </a:t>
            </a:r>
          </a:p>
          <a:p>
            <a:pPr algn="ctr"/>
            <a:r>
              <a:rPr lang="en-US" sz="2000" b="1" dirty="0">
                <a:solidFill>
                  <a:schemeClr val="tx1"/>
                </a:solidFill>
                <a:latin typeface="Times New Roman"/>
              </a:rPr>
              <a:t>COMSATS </a:t>
            </a:r>
            <a:r>
              <a:rPr lang="en-US" sz="2000" dirty="0">
                <a:solidFill>
                  <a:schemeClr val="tx1"/>
                </a:solidFill>
                <a:latin typeface="Times New Roman"/>
              </a:rPr>
              <a:t>University Islamabad, Attock Campus</a:t>
            </a:r>
          </a:p>
        </p:txBody>
      </p:sp>
      <p:sp>
        <p:nvSpPr>
          <p:cNvPr id="5" name="Date Placeholder 5"/>
          <p:cNvSpPr>
            <a:spLocks noGrp="1"/>
          </p:cNvSpPr>
          <p:nvPr>
            <p:ph type="dt" sz="half" idx="10"/>
          </p:nvPr>
        </p:nvSpPr>
        <p:spPr/>
        <p:txBody>
          <a:bodyPr vert="horz" rtlCol="0"/>
          <a:lstStyle/>
          <a:p>
            <a:r>
              <a:rPr lang="en-US"/>
              <a:t>06/12/2020  </a:t>
            </a:r>
            <a:endParaRPr lang="en-US" dirty="0"/>
          </a:p>
        </p:txBody>
      </p:sp>
      <p:sp>
        <p:nvSpPr>
          <p:cNvPr id="7" name="Rectangle 8"/>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8" name="Rectangle 10"/>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Slide Number Placeholder 9"/>
          <p:cNvSpPr>
            <a:spLocks noGrp="1"/>
          </p:cNvSpPr>
          <p:nvPr>
            <p:ph type="sldNum" sz="quarter" idx="12"/>
          </p:nvPr>
        </p:nvSpPr>
        <p:spPr/>
        <p:txBody>
          <a:bodyPr vert="horz" rtlCol="0"/>
          <a:lstStyle/>
          <a:p>
            <a:fld id="{957D9645-0023-4A89-90E1-801EF86D6945}" type="slidenum">
              <a: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a:xfrm>
            <a:off x="798740" y="691685"/>
            <a:ext cx="6934200" cy="536448"/>
          </a:xfrm>
        </p:spPr>
        <p:txBody>
          <a:bodyPr vert="horz" rtlCol="0">
            <a:normAutofit fontScale="90000"/>
          </a:bodyPr>
          <a:lstStyle/>
          <a:p>
            <a:pPr lvl="0"/>
            <a:r>
              <a:rPr lang="en-US" sz="2400" b="1" dirty="0">
                <a:latin typeface="Times New Roman" panose="02020603050405020304" pitchFamily="18" charset="0"/>
                <a:cs typeface="Times New Roman" panose="02020603050405020304" pitchFamily="18" charset="0"/>
              </a:rPr>
              <a:t>Application Snapshot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20</a:t>
            </a:fld>
            <a:endParaRPr lang="en-US" dirty="0"/>
          </a:p>
        </p:txBody>
      </p:sp>
      <p:sp>
        <p:nvSpPr>
          <p:cNvPr id="10" name="Content Placeholder 3"/>
          <p:cNvSpPr>
            <a:spLocks noGrp="1"/>
          </p:cNvSpPr>
          <p:nvPr>
            <p:ph idx="1"/>
          </p:nvPr>
        </p:nvSpPr>
        <p:spPr>
          <a:xfrm>
            <a:off x="457200" y="1391247"/>
            <a:ext cx="8229600" cy="4525962"/>
          </a:xfrm>
        </p:spPr>
        <p:txBody>
          <a:bodyPr vert="horz" rtlCol="0">
            <a:normAutofit/>
          </a:bodyPr>
          <a:lstStyle/>
          <a:p>
            <a:pPr>
              <a:buClr>
                <a:schemeClr val="accent1">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4" name="Rectangle 6"/>
          <p:cNvSpPr>
            <a:spLocks noChangeArrowheads="1"/>
          </p:cNvSpPr>
          <p:nvPr/>
        </p:nvSpPr>
        <p:spPr bwMode="auto">
          <a:xfrm>
            <a:off x="2923779" y="5767824"/>
            <a:ext cx="1954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0260" y="959909"/>
            <a:ext cx="3148012" cy="5257800"/>
          </a:xfrm>
          <a:prstGeom prst="rect">
            <a:avLst/>
          </a:prstGeom>
        </p:spPr>
      </p:pic>
    </p:spTree>
    <p:extLst>
      <p:ext uri="{BB962C8B-B14F-4D97-AF65-F5344CB8AC3E}">
        <p14:creationId xmlns:p14="http://schemas.microsoft.com/office/powerpoint/2010/main" val="3070710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a:xfrm>
            <a:off x="333657" y="495300"/>
            <a:ext cx="8229600" cy="1143000"/>
          </a:xfrm>
        </p:spPr>
        <p:txBody>
          <a:bodyPr vert="horz" rtlCol="0">
            <a:normAutofit/>
          </a:bodyPr>
          <a:lstStyle/>
          <a:p>
            <a:pPr lvl="0"/>
            <a:r>
              <a:rPr sz="2200" b="1" dirty="0">
                <a:latin typeface="Times New Roman" panose="02020603050405020304" pitchFamily="18" charset="0"/>
                <a:cs typeface="Times New Roman" panose="02020603050405020304" pitchFamily="18" charset="0"/>
              </a:rPr>
              <a:t> Home Page </a:t>
            </a:r>
            <a:r>
              <a:rPr lang="en-US" sz="2400" dirty="0"/>
              <a:t/>
            </a:r>
            <a:br>
              <a:rPr lang="en-US" sz="2400" dirty="0"/>
            </a:br>
            <a:endParaRPr lang="en-US" dirty="0"/>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21</a:t>
            </a:fld>
            <a:endParaRPr lang="en-US" dirty="0"/>
          </a:p>
        </p:txBody>
      </p:sp>
      <p:sp>
        <p:nvSpPr>
          <p:cNvPr id="10" name="Content Placeholder 3"/>
          <p:cNvSpPr>
            <a:spLocks noGrp="1"/>
          </p:cNvSpPr>
          <p:nvPr>
            <p:ph idx="1"/>
          </p:nvPr>
        </p:nvSpPr>
        <p:spPr>
          <a:xfrm>
            <a:off x="1752600" y="2365778"/>
            <a:ext cx="8229600" cy="4525962"/>
          </a:xfrm>
        </p:spPr>
        <p:txBody>
          <a:bodyPr vert="horz" rtlCol="0">
            <a:normAutofit/>
          </a:bodyPr>
          <a:lstStyle/>
          <a:p>
            <a:pPr>
              <a:buClr>
                <a:schemeClr val="accent1">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4" name="Rectangle 6"/>
          <p:cNvSpPr>
            <a:spLocks noChangeArrowheads="1"/>
          </p:cNvSpPr>
          <p:nvPr/>
        </p:nvSpPr>
        <p:spPr bwMode="auto">
          <a:xfrm>
            <a:off x="2923779" y="5767824"/>
            <a:ext cx="1954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058" y="1066800"/>
            <a:ext cx="3300412" cy="5181600"/>
          </a:xfrm>
          <a:prstGeom prst="rect">
            <a:avLst/>
          </a:prstGeom>
        </p:spPr>
      </p:pic>
    </p:spTree>
    <p:extLst>
      <p:ext uri="{BB962C8B-B14F-4D97-AF65-F5344CB8AC3E}">
        <p14:creationId xmlns:p14="http://schemas.microsoft.com/office/powerpoint/2010/main" val="964261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a:xfrm>
            <a:off x="431470" y="391339"/>
            <a:ext cx="8229600" cy="1143000"/>
          </a:xfrm>
        </p:spPr>
        <p:txBody>
          <a:bodyPr vert="horz" rtlCol="0">
            <a:normAutofit fontScale="90000"/>
          </a:bodyPr>
          <a:lstStyle/>
          <a:p>
            <a:pPr lvl="0"/>
            <a:r>
              <a:rPr sz="3200" b="1" dirty="0">
                <a:latin typeface="Times New Roman" panose="02020603050405020304" pitchFamily="18" charset="0"/>
                <a:cs typeface="Times New Roman" panose="02020603050405020304" pitchFamily="18" charset="0"/>
              </a:rPr>
              <a:t> </a:t>
            </a:r>
            <a:r>
              <a:rPr sz="2200" b="1" dirty="0">
                <a:latin typeface="Times New Roman" panose="02020603050405020304" pitchFamily="18" charset="0"/>
                <a:cs typeface="Times New Roman" panose="02020603050405020304" pitchFamily="18" charset="0"/>
              </a:rPr>
              <a:t>Medicine Reminder-1</a:t>
            </a:r>
            <a:r>
              <a:rPr lang="en-US" sz="2400" dirty="0"/>
              <a:t/>
            </a:r>
            <a:br>
              <a:rPr lang="en-US" sz="2400" dirty="0"/>
            </a:br>
            <a:endParaRPr lang="en-US" dirty="0"/>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22</a:t>
            </a:fld>
            <a:endParaRPr lang="en-US" dirty="0"/>
          </a:p>
        </p:txBody>
      </p:sp>
      <p:sp>
        <p:nvSpPr>
          <p:cNvPr id="10" name="Content Placeholder 3"/>
          <p:cNvSpPr>
            <a:spLocks noGrp="1"/>
          </p:cNvSpPr>
          <p:nvPr>
            <p:ph idx="1"/>
          </p:nvPr>
        </p:nvSpPr>
        <p:spPr>
          <a:xfrm>
            <a:off x="1752600" y="2365778"/>
            <a:ext cx="8229600" cy="4525962"/>
          </a:xfrm>
        </p:spPr>
        <p:txBody>
          <a:bodyPr vert="horz" rtlCol="0">
            <a:normAutofit/>
          </a:bodyPr>
          <a:lstStyle/>
          <a:p>
            <a:pPr>
              <a:buClr>
                <a:schemeClr val="accent1">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4" name="Rectangle 6"/>
          <p:cNvSpPr>
            <a:spLocks noChangeArrowheads="1"/>
          </p:cNvSpPr>
          <p:nvPr/>
        </p:nvSpPr>
        <p:spPr bwMode="auto">
          <a:xfrm>
            <a:off x="2923779" y="5767824"/>
            <a:ext cx="1954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9894" y="1133104"/>
            <a:ext cx="3224212" cy="5054223"/>
          </a:xfrm>
          <a:prstGeom prst="rect">
            <a:avLst/>
          </a:prstGeom>
        </p:spPr>
      </p:pic>
    </p:spTree>
    <p:extLst>
      <p:ext uri="{BB962C8B-B14F-4D97-AF65-F5344CB8AC3E}">
        <p14:creationId xmlns:p14="http://schemas.microsoft.com/office/powerpoint/2010/main" val="2877568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pPr lvl="0"/>
            <a:r>
              <a:rPr lang="en-US" sz="2000" b="1" dirty="0">
                <a:latin typeface="Times New Roman" panose="02020603050405020304" pitchFamily="18" charset="0"/>
                <a:cs typeface="Times New Roman" panose="02020603050405020304" pitchFamily="18" charset="0"/>
              </a:rPr>
              <a:t>Medicine Reminder-2</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23</a:t>
            </a:fld>
            <a:endParaRPr lang="en-US" dirty="0"/>
          </a:p>
        </p:txBody>
      </p:sp>
      <p:sp>
        <p:nvSpPr>
          <p:cNvPr id="10" name="Content Placeholder 3"/>
          <p:cNvSpPr>
            <a:spLocks noGrp="1"/>
          </p:cNvSpPr>
          <p:nvPr>
            <p:ph idx="1"/>
          </p:nvPr>
        </p:nvSpPr>
        <p:spPr>
          <a:xfrm>
            <a:off x="1752600" y="2365778"/>
            <a:ext cx="8229600" cy="4525962"/>
          </a:xfrm>
        </p:spPr>
        <p:txBody>
          <a:bodyPr vert="horz" rtlCol="0">
            <a:normAutofit/>
          </a:bodyPr>
          <a:lstStyle/>
          <a:p>
            <a:pPr>
              <a:buClr>
                <a:schemeClr val="accent1">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4" name="Rectangle 6"/>
          <p:cNvSpPr>
            <a:spLocks noChangeArrowheads="1"/>
          </p:cNvSpPr>
          <p:nvPr/>
        </p:nvSpPr>
        <p:spPr bwMode="auto">
          <a:xfrm>
            <a:off x="2923779" y="5767824"/>
            <a:ext cx="1954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4194" y="819399"/>
            <a:ext cx="3224212" cy="5410200"/>
          </a:xfrm>
          <a:prstGeom prst="rect">
            <a:avLst/>
          </a:prstGeom>
        </p:spPr>
      </p:pic>
    </p:spTree>
    <p:extLst>
      <p:ext uri="{BB962C8B-B14F-4D97-AF65-F5344CB8AC3E}">
        <p14:creationId xmlns:p14="http://schemas.microsoft.com/office/powerpoint/2010/main" val="1667800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pPr lvl="0"/>
            <a:r>
              <a:rPr lang="en-US" sz="2000" b="1" dirty="0">
                <a:latin typeface="Times New Roman" panose="02020603050405020304" pitchFamily="18" charset="0"/>
                <a:cs typeface="Times New Roman" panose="02020603050405020304" pitchFamily="18" charset="0"/>
              </a:rPr>
              <a:t>Medicine </a:t>
            </a:r>
            <a:r>
              <a:rPr lang="en-US" sz="2000" b="1" dirty="0" smtClean="0">
                <a:latin typeface="Times New Roman" panose="02020603050405020304" pitchFamily="18" charset="0"/>
                <a:cs typeface="Times New Roman" panose="02020603050405020304" pitchFamily="18" charset="0"/>
              </a:rPr>
              <a:t>Reminder-3</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a:t>
            </a:r>
          </a:p>
        </p:txBody>
      </p:sp>
      <p:sp>
        <p:nvSpPr>
          <p:cNvPr id="7" name="Date Placeholder 10"/>
          <p:cNvSpPr>
            <a:spLocks noGrp="1"/>
          </p:cNvSpPr>
          <p:nvPr>
            <p:ph type="dt" sz="half" idx="10"/>
          </p:nvPr>
        </p:nvSpPr>
        <p:spPr/>
        <p:txBody>
          <a:bodyPr vert="horz" rtlCol="0"/>
          <a:lstStyle/>
          <a:p>
            <a:r>
              <a:rPr lang="en-US" smtClean="0"/>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24</a:t>
            </a:fld>
            <a:endParaRPr lang="en-US" dirty="0"/>
          </a:p>
        </p:txBody>
      </p:sp>
      <p:sp>
        <p:nvSpPr>
          <p:cNvPr id="10" name="Content Placeholder 3"/>
          <p:cNvSpPr>
            <a:spLocks noGrp="1"/>
          </p:cNvSpPr>
          <p:nvPr>
            <p:ph idx="1"/>
          </p:nvPr>
        </p:nvSpPr>
        <p:spPr>
          <a:xfrm>
            <a:off x="877784" y="1467893"/>
            <a:ext cx="8229600" cy="4525962"/>
          </a:xfrm>
        </p:spPr>
        <p:txBody>
          <a:bodyPr vert="horz" rtlCol="0">
            <a:normAutofit/>
          </a:bodyPr>
          <a:lstStyle/>
          <a:p>
            <a:pPr>
              <a:buClr>
                <a:schemeClr val="accent1">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4" name="Rectangle 6"/>
          <p:cNvSpPr>
            <a:spLocks noChangeArrowheads="1"/>
          </p:cNvSpPr>
          <p:nvPr/>
        </p:nvSpPr>
        <p:spPr bwMode="auto">
          <a:xfrm>
            <a:off x="2923779" y="5767824"/>
            <a:ext cx="1954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3779" y="846138"/>
            <a:ext cx="3071812" cy="5257800"/>
          </a:xfrm>
          <a:prstGeom prst="rect">
            <a:avLst/>
          </a:prstGeom>
        </p:spPr>
      </p:pic>
    </p:spTree>
    <p:extLst>
      <p:ext uri="{BB962C8B-B14F-4D97-AF65-F5344CB8AC3E}">
        <p14:creationId xmlns:p14="http://schemas.microsoft.com/office/powerpoint/2010/main" val="346945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a:xfrm>
            <a:off x="457200" y="419100"/>
            <a:ext cx="8229600" cy="1143000"/>
          </a:xfrm>
        </p:spPr>
        <p:txBody>
          <a:bodyPr vert="horz" rtlCol="0">
            <a:normAutofit/>
          </a:bodyPr>
          <a:lstStyle/>
          <a:p>
            <a:pPr lvl="0"/>
            <a:r>
              <a:rPr lang="en-US" sz="2200" b="1" dirty="0">
                <a:latin typeface="Times New Roman" panose="02020603050405020304" pitchFamily="18" charset="0"/>
                <a:cs typeface="Times New Roman" panose="02020603050405020304" pitchFamily="18" charset="0"/>
              </a:rPr>
              <a:t>Medicine Reminder-3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25</a:t>
            </a:fld>
            <a:endParaRPr lang="en-US" dirty="0"/>
          </a:p>
        </p:txBody>
      </p:sp>
      <p:sp>
        <p:nvSpPr>
          <p:cNvPr id="10" name="Content Placeholder 3"/>
          <p:cNvSpPr>
            <a:spLocks noGrp="1"/>
          </p:cNvSpPr>
          <p:nvPr>
            <p:ph idx="1"/>
          </p:nvPr>
        </p:nvSpPr>
        <p:spPr>
          <a:xfrm>
            <a:off x="1752600" y="2365778"/>
            <a:ext cx="8229600" cy="4525962"/>
          </a:xfrm>
        </p:spPr>
        <p:txBody>
          <a:bodyPr vert="horz" rtlCol="0">
            <a:normAutofit/>
          </a:bodyPr>
          <a:lstStyle/>
          <a:p>
            <a:pPr>
              <a:buClr>
                <a:schemeClr val="accent1">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a:p>
            <a:pPr>
              <a:buClr>
                <a:schemeClr val="accent1">
                  <a:lumMod val="75000"/>
                  <a:lumMod val="75000"/>
                </a:schemeClr>
              </a:buClr>
              <a:buFont typeface="Arial"/>
              <a:buChar char="•"/>
            </a:pPr>
            <a:endParaRPr lang="en-US" i="0" u="none" strike="noStrike" dirty="0">
              <a:latin typeface="+mn-lt"/>
            </a:endParaRPr>
          </a:p>
          <a:p>
            <a:pPr>
              <a:buClr>
                <a:schemeClr val="accent1">
                  <a:lumMod val="75000"/>
                  <a:lumMod val="75000"/>
                  <a:lumMod val="75000"/>
                </a:schemeClr>
              </a:buClr>
              <a:buFont typeface="Arial"/>
              <a:buChar char="•"/>
            </a:pPr>
            <a:endParaRPr lang="en-US" i="0" u="none" strike="noStrike" dirty="0">
              <a:latin typeface="+mn-lt"/>
            </a:endParaRPr>
          </a:p>
          <a:p>
            <a:pPr>
              <a:buClr>
                <a:schemeClr val="accent1">
                  <a:lumMod val="75000"/>
                </a:schemeClr>
              </a:buClr>
              <a:buFont typeface="Arial"/>
              <a:buChar char="•"/>
            </a:pPr>
            <a:endParaRPr lang="en-US" i="0" u="none" strike="noStrike" dirty="0">
              <a:latin typeface="+mn-lt"/>
            </a:endParaRPr>
          </a:p>
        </p:txBody>
      </p:sp>
      <p:sp>
        <p:nvSpPr>
          <p:cNvPr id="14" name="Rectangle 6"/>
          <p:cNvSpPr>
            <a:spLocks noChangeArrowheads="1"/>
          </p:cNvSpPr>
          <p:nvPr/>
        </p:nvSpPr>
        <p:spPr bwMode="auto">
          <a:xfrm>
            <a:off x="2923779" y="5767824"/>
            <a:ext cx="1954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994" y="990600"/>
            <a:ext cx="3148012" cy="5206623"/>
          </a:xfrm>
          <a:prstGeom prst="rect">
            <a:avLst/>
          </a:prstGeom>
        </p:spPr>
      </p:pic>
    </p:spTree>
    <p:extLst>
      <p:ext uri="{BB962C8B-B14F-4D97-AF65-F5344CB8AC3E}">
        <p14:creationId xmlns:p14="http://schemas.microsoft.com/office/powerpoint/2010/main" val="1577166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a:xfrm>
            <a:off x="2095500" y="100749"/>
            <a:ext cx="5181600" cy="838674"/>
          </a:xfrm>
        </p:spPr>
        <p:txBody>
          <a:bodyPr vert="horz" rtlCol="0">
            <a:normAutofit fontScale="90000"/>
          </a:bodyPr>
          <a:lstStyle/>
          <a:p>
            <a:pPr lvl="0"/>
            <a:r>
              <a:rPr sz="3200" b="1" dirty="0"/>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Activity Tracking-1</a:t>
            </a:r>
            <a:endParaRPr lang="en-US" b="1" dirty="0">
              <a:latin typeface="Times New Roman" panose="02020603050405020304" pitchFamily="18" charset="0"/>
              <a:cs typeface="Times New Roman" panose="02020603050405020304" pitchFamily="18" charset="0"/>
            </a:endParaRP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26</a:t>
            </a:fld>
            <a:endParaRPr lang="en-US" dirty="0"/>
          </a:p>
        </p:txBody>
      </p:sp>
      <p:sp>
        <p:nvSpPr>
          <p:cNvPr id="14" name="Rectangle 6"/>
          <p:cNvSpPr>
            <a:spLocks noChangeArrowheads="1"/>
          </p:cNvSpPr>
          <p:nvPr/>
        </p:nvSpPr>
        <p:spPr bwMode="auto">
          <a:xfrm>
            <a:off x="2923779" y="5767824"/>
            <a:ext cx="1954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6478" y="1113312"/>
            <a:ext cx="2995612" cy="5105400"/>
          </a:xfrm>
          <a:prstGeom prst="rect">
            <a:avLst/>
          </a:prstGeom>
        </p:spPr>
      </p:pic>
    </p:spTree>
    <p:extLst>
      <p:ext uri="{BB962C8B-B14F-4D97-AF65-F5344CB8AC3E}">
        <p14:creationId xmlns:p14="http://schemas.microsoft.com/office/powerpoint/2010/main" val="3091562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400" b="1" dirty="0">
                <a:latin typeface="Times New Roman" panose="02020603050405020304" pitchFamily="18" charset="0"/>
                <a:cs typeface="Times New Roman" panose="02020603050405020304" pitchFamily="18" charset="0"/>
              </a:rPr>
              <a:t>Activity Tracking-2</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27</a:t>
            </a:fld>
            <a:endParaRPr lang="en-US" dirty="0"/>
          </a:p>
        </p:txBody>
      </p:sp>
      <p:sp>
        <p:nvSpPr>
          <p:cNvPr id="10" name="Content Placeholder 3"/>
          <p:cNvSpPr>
            <a:spLocks noGrp="1"/>
          </p:cNvSpPr>
          <p:nvPr>
            <p:ph idx="1"/>
          </p:nvPr>
        </p:nvSpPr>
        <p:spPr>
          <a:xfrm>
            <a:off x="457200" y="2971800"/>
            <a:ext cx="8229600" cy="533400"/>
          </a:xfrm>
        </p:spPr>
        <p:txBody>
          <a:bodyPr vert="horz" rtlCol="0">
            <a:normAutofit lnSpcReduction="10000"/>
          </a:bodyPr>
          <a:lstStyle/>
          <a:p>
            <a:pPr>
              <a:buClr>
                <a:schemeClr val="accent1">
                  <a:lumMod val="75000"/>
                </a:schemeClr>
              </a:buClr>
              <a:buNone/>
            </a:pPr>
            <a:r>
              <a:rPr b="1" i="0" u="none" strike="noStrike" dirty="0">
                <a:latin typeface="+mj-lt"/>
                <a:cs typeface="Times New Roman" panose="02020603050405020304" pitchFamily="18" charset="0"/>
              </a:rPr>
              <a:t>                                         </a:t>
            </a:r>
            <a:endParaRPr lang="en-US" i="0" u="none" strike="noStrike" dirty="0">
              <a:latin typeface="Times New Roman" panose="02020603050405020304" pitchFamily="18" charset="0"/>
              <a:cs typeface="Times New Roman" panose="02020603050405020304" pitchFamily="18" charset="0"/>
            </a:endParaRPr>
          </a:p>
          <a:p>
            <a:pPr>
              <a:buClr>
                <a:schemeClr val="accent1">
                  <a:lumMod val="75000"/>
                  <a:lumMod val="75000"/>
                </a:schemeClr>
              </a:buClr>
              <a:buNone/>
            </a:pPr>
            <a:endParaRPr lang="en-US" i="0" u="none" strike="noStrike" dirty="0">
              <a:latin typeface="Times New Roman" panose="02020603050405020304" pitchFamily="18" charset="0"/>
              <a:cs typeface="Times New Roman" panose="02020603050405020304" pitchFamily="18" charset="0"/>
            </a:endParaRPr>
          </a:p>
          <a:p>
            <a:pPr>
              <a:buClr>
                <a:schemeClr val="accent1">
                  <a:lumMod val="75000"/>
                  <a:lumMod val="75000"/>
                  <a:lumMod val="75000"/>
                </a:schemeClr>
              </a:buClr>
              <a:buFont typeface="Arial"/>
              <a:buChar char="•"/>
            </a:pPr>
            <a:endParaRPr lang="en-US" i="0" u="none" strike="noStrike" dirty="0">
              <a:latin typeface="Times New Roman" panose="02020603050405020304" pitchFamily="18" charset="0"/>
              <a:cs typeface="Times New Roman" panose="02020603050405020304" pitchFamily="18" charset="0"/>
            </a:endParaRPr>
          </a:p>
          <a:p>
            <a:pPr>
              <a:buClr>
                <a:schemeClr val="accent1">
                  <a:lumMod val="75000"/>
                </a:schemeClr>
              </a:buClr>
              <a:buFont typeface="Arial"/>
              <a:buChar char="•"/>
            </a:pPr>
            <a:endParaRPr lang="en-US" i="0" u="none" strike="noStrike"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994" y="1143000"/>
            <a:ext cx="3098006" cy="5029200"/>
          </a:xfrm>
          <a:prstGeom prst="rect">
            <a:avLst/>
          </a:prstGeom>
        </p:spPr>
      </p:pic>
    </p:spTree>
    <p:extLst>
      <p:ext uri="{BB962C8B-B14F-4D97-AF65-F5344CB8AC3E}">
        <p14:creationId xmlns:p14="http://schemas.microsoft.com/office/powerpoint/2010/main" val="3355319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400" b="1" dirty="0">
                <a:latin typeface="Times New Roman" panose="02020603050405020304" pitchFamily="18" charset="0"/>
                <a:cs typeface="Times New Roman" panose="02020603050405020304" pitchFamily="18" charset="0"/>
              </a:rPr>
              <a:t>Activity Tracking-3</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28</a:t>
            </a:fld>
            <a:endParaRPr lang="en-US" dirty="0"/>
          </a:p>
        </p:txBody>
      </p:sp>
      <p:sp>
        <p:nvSpPr>
          <p:cNvPr id="10" name="Content Placeholder 3"/>
          <p:cNvSpPr>
            <a:spLocks noGrp="1"/>
          </p:cNvSpPr>
          <p:nvPr>
            <p:ph idx="1"/>
          </p:nvPr>
        </p:nvSpPr>
        <p:spPr>
          <a:xfrm>
            <a:off x="457200" y="1277184"/>
            <a:ext cx="8229600" cy="4895014"/>
          </a:xfrm>
        </p:spPr>
        <p:txBody>
          <a:bodyPr vert="horz" rtlCol="0">
            <a:normAutofit/>
          </a:bodyPr>
          <a:lstStyle/>
          <a:p>
            <a:pPr>
              <a:buClr>
                <a:schemeClr val="accent1">
                  <a:lumMod val="75000"/>
                </a:schemeClr>
              </a:buClr>
              <a:buNone/>
            </a:pPr>
            <a:r>
              <a:rPr b="1" i="0" u="none" strike="noStrike" dirty="0">
                <a:latin typeface="+mj-lt"/>
                <a:cs typeface="Times New Roman" panose="02020603050405020304" pitchFamily="18" charset="0"/>
              </a:rPr>
              <a:t>                                         </a:t>
            </a:r>
            <a:endParaRPr lang="en-US" i="0" u="none" strike="noStrike" dirty="0">
              <a:latin typeface="Times New Roman" panose="02020603050405020304" pitchFamily="18" charset="0"/>
              <a:cs typeface="Times New Roman" panose="02020603050405020304" pitchFamily="18" charset="0"/>
            </a:endParaRPr>
          </a:p>
          <a:p>
            <a:pPr>
              <a:buClr>
                <a:schemeClr val="accent1">
                  <a:lumMod val="75000"/>
                  <a:lumMod val="75000"/>
                </a:schemeClr>
              </a:buClr>
              <a:buNone/>
            </a:pPr>
            <a:endParaRPr lang="en-US" i="0" u="none" strike="noStrike" dirty="0">
              <a:latin typeface="Times New Roman" panose="02020603050405020304" pitchFamily="18" charset="0"/>
              <a:cs typeface="Times New Roman" panose="02020603050405020304" pitchFamily="18" charset="0"/>
            </a:endParaRPr>
          </a:p>
          <a:p>
            <a:pPr>
              <a:buClr>
                <a:schemeClr val="accent1">
                  <a:lumMod val="75000"/>
                  <a:lumMod val="75000"/>
                  <a:lumMod val="75000"/>
                </a:schemeClr>
              </a:buClr>
              <a:buFont typeface="Arial"/>
              <a:buChar char="•"/>
            </a:pPr>
            <a:endParaRPr lang="en-US" i="0" u="none" strike="noStrike" dirty="0">
              <a:latin typeface="Times New Roman" panose="02020603050405020304" pitchFamily="18" charset="0"/>
              <a:cs typeface="Times New Roman" panose="02020603050405020304" pitchFamily="18" charset="0"/>
            </a:endParaRPr>
          </a:p>
          <a:p>
            <a:pPr>
              <a:buClr>
                <a:schemeClr val="accent1">
                  <a:lumMod val="75000"/>
                </a:schemeClr>
              </a:buClr>
              <a:buFont typeface="Arial"/>
              <a:buChar char="•"/>
            </a:pPr>
            <a:endParaRPr lang="en-US" i="0" u="none" strike="noStrike"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 xmlns:a16="http://schemas.microsoft.com/office/drawing/2014/main" id="{81B82976-926F-44A5-B1E4-D2673EFC2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476" y="1277184"/>
            <a:ext cx="3148013" cy="4895015"/>
          </a:xfrm>
          <a:prstGeom prst="rect">
            <a:avLst/>
          </a:prstGeom>
        </p:spPr>
      </p:pic>
    </p:spTree>
    <p:extLst>
      <p:ext uri="{BB962C8B-B14F-4D97-AF65-F5344CB8AC3E}">
        <p14:creationId xmlns:p14="http://schemas.microsoft.com/office/powerpoint/2010/main" val="2170214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400" b="1" dirty="0">
                <a:latin typeface="Times New Roman" panose="02020603050405020304" pitchFamily="18" charset="0"/>
                <a:cs typeface="Times New Roman" panose="02020603050405020304" pitchFamily="18" charset="0"/>
              </a:rPr>
              <a:t>Activity Tracking-4</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1BCE3A32-B898-4D7E-B34D-7DE7C8F09A3C}" type="slidenum">
              <a:rPr/>
              <a:pPr/>
              <a:t>29</a:t>
            </a:fld>
            <a:endParaRPr lang="en-US" dirty="0"/>
          </a:p>
        </p:txBody>
      </p:sp>
      <p:sp>
        <p:nvSpPr>
          <p:cNvPr id="10" name="Content Placeholder 3"/>
          <p:cNvSpPr>
            <a:spLocks noGrp="1"/>
          </p:cNvSpPr>
          <p:nvPr>
            <p:ph idx="1"/>
          </p:nvPr>
        </p:nvSpPr>
        <p:spPr>
          <a:xfrm>
            <a:off x="457200" y="1277184"/>
            <a:ext cx="8229600" cy="4895014"/>
          </a:xfrm>
        </p:spPr>
        <p:txBody>
          <a:bodyPr vert="horz" rtlCol="0">
            <a:normAutofit/>
          </a:bodyPr>
          <a:lstStyle/>
          <a:p>
            <a:pPr>
              <a:buClr>
                <a:schemeClr val="accent1">
                  <a:lumMod val="75000"/>
                </a:schemeClr>
              </a:buClr>
              <a:buNone/>
            </a:pPr>
            <a:r>
              <a:rPr b="1" i="0" u="none" strike="noStrike" dirty="0">
                <a:latin typeface="+mj-lt"/>
                <a:cs typeface="Times New Roman" panose="02020603050405020304" pitchFamily="18" charset="0"/>
              </a:rPr>
              <a:t>                                         </a:t>
            </a:r>
            <a:endParaRPr lang="en-US" i="0" u="none" strike="noStrike" dirty="0">
              <a:latin typeface="Times New Roman" panose="02020603050405020304" pitchFamily="18" charset="0"/>
              <a:cs typeface="Times New Roman" panose="02020603050405020304" pitchFamily="18" charset="0"/>
            </a:endParaRPr>
          </a:p>
          <a:p>
            <a:pPr>
              <a:buClr>
                <a:schemeClr val="accent1">
                  <a:lumMod val="75000"/>
                  <a:lumMod val="75000"/>
                </a:schemeClr>
              </a:buClr>
              <a:buNone/>
            </a:pPr>
            <a:endParaRPr lang="en-US" i="0" u="none" strike="noStrike" dirty="0">
              <a:latin typeface="Times New Roman" panose="02020603050405020304" pitchFamily="18" charset="0"/>
              <a:cs typeface="Times New Roman" panose="02020603050405020304" pitchFamily="18" charset="0"/>
            </a:endParaRPr>
          </a:p>
          <a:p>
            <a:pPr>
              <a:buClr>
                <a:schemeClr val="accent1">
                  <a:lumMod val="75000"/>
                  <a:lumMod val="75000"/>
                  <a:lumMod val="75000"/>
                </a:schemeClr>
              </a:buClr>
              <a:buFont typeface="Arial"/>
              <a:buChar char="•"/>
            </a:pPr>
            <a:endParaRPr lang="en-US" i="0" u="none" strike="noStrike" dirty="0">
              <a:latin typeface="Times New Roman" panose="02020603050405020304" pitchFamily="18" charset="0"/>
              <a:cs typeface="Times New Roman" panose="02020603050405020304" pitchFamily="18" charset="0"/>
            </a:endParaRPr>
          </a:p>
          <a:p>
            <a:pPr>
              <a:buClr>
                <a:schemeClr val="accent1">
                  <a:lumMod val="75000"/>
                </a:schemeClr>
              </a:buClr>
              <a:buFont typeface="Arial"/>
              <a:buChar char="•"/>
            </a:pPr>
            <a:endParaRPr lang="en-US" i="0" u="none" strike="noStrike"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B5D05B06-78B7-43FD-94CD-0852D05731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693" y="1277184"/>
            <a:ext cx="3376613" cy="4895014"/>
          </a:xfrm>
          <a:prstGeom prst="rect">
            <a:avLst/>
          </a:prstGeom>
        </p:spPr>
      </p:pic>
    </p:spTree>
    <p:extLst>
      <p:ext uri="{BB962C8B-B14F-4D97-AF65-F5344CB8AC3E}">
        <p14:creationId xmlns:p14="http://schemas.microsoft.com/office/powerpoint/2010/main" val="1066820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a:xfrm>
            <a:off x="457200" y="255001"/>
            <a:ext cx="8229600" cy="1143000"/>
          </a:xfrm>
        </p:spPr>
        <p:txBody>
          <a:bodyPr vert="horz" rtlCol="0">
            <a:normAutofit/>
          </a:bodyPr>
          <a:lstStyle/>
          <a:p>
            <a:r>
              <a:rPr lang="en-US" dirty="0"/>
              <a:t>Outline</a:t>
            </a:r>
          </a:p>
        </p:txBody>
      </p:sp>
      <p:sp>
        <p:nvSpPr>
          <p:cNvPr id="4" name="Content Placeholder 2"/>
          <p:cNvSpPr>
            <a:spLocks noGrp="1"/>
          </p:cNvSpPr>
          <p:nvPr>
            <p:ph idx="1"/>
          </p:nvPr>
        </p:nvSpPr>
        <p:spPr>
          <a:xfrm>
            <a:off x="457200" y="1600200"/>
            <a:ext cx="7848600" cy="4525962"/>
          </a:xfrm>
        </p:spPr>
        <p:txBody>
          <a:bodyPr vert="horz" rtlCol="0">
            <a:normAutofit/>
          </a:bodyPr>
          <a:lstStyle/>
          <a:p>
            <a:pPr algn="just"/>
            <a:r>
              <a:rPr lang="en-US" sz="2400" dirty="0">
                <a:latin typeface="Times New Roman" panose="02020603050405020304" pitchFamily="18" charset="0"/>
                <a:cs typeface="Times New Roman" panose="02020603050405020304" pitchFamily="18" charset="0"/>
              </a:rPr>
              <a:t>Introduction</a:t>
            </a:r>
          </a:p>
          <a:p>
            <a:pPr algn="just"/>
            <a:r>
              <a:rPr lang="en-US" sz="2400" dirty="0">
                <a:latin typeface="Times New Roman" panose="02020603050405020304" pitchFamily="18" charset="0"/>
                <a:cs typeface="Times New Roman" panose="02020603050405020304" pitchFamily="18" charset="0"/>
              </a:rPr>
              <a:t>Problem Statement</a:t>
            </a:r>
          </a:p>
          <a:p>
            <a:pPr algn="just"/>
            <a:r>
              <a:rPr lang="en-US" sz="2400" dirty="0">
                <a:latin typeface="Times New Roman" panose="02020603050405020304" pitchFamily="18" charset="0"/>
                <a:cs typeface="Times New Roman" panose="02020603050405020304" pitchFamily="18" charset="0"/>
              </a:rPr>
              <a:t>Objectives</a:t>
            </a:r>
          </a:p>
          <a:p>
            <a:pPr algn="just"/>
            <a:r>
              <a:rPr lang="en-US" sz="2400" dirty="0">
                <a:latin typeface="Times New Roman" panose="02020603050405020304" pitchFamily="18" charset="0"/>
                <a:cs typeface="Times New Roman" panose="02020603050405020304" pitchFamily="18" charset="0"/>
              </a:rPr>
              <a:t>Tools and techniques</a:t>
            </a:r>
          </a:p>
          <a:p>
            <a:pPr algn="just"/>
            <a:r>
              <a:rPr lang="en-US" sz="2400" dirty="0">
                <a:latin typeface="Times New Roman" panose="02020603050405020304" pitchFamily="18" charset="0"/>
                <a:cs typeface="Times New Roman" panose="02020603050405020304" pitchFamily="18" charset="0"/>
              </a:rPr>
              <a:t>Methodology </a:t>
            </a:r>
          </a:p>
          <a:p>
            <a:pPr algn="just"/>
            <a:r>
              <a:rPr lang="en-US" sz="2400" dirty="0">
                <a:latin typeface="Times New Roman" panose="02020603050405020304" pitchFamily="18" charset="0"/>
                <a:cs typeface="Times New Roman" panose="02020603050405020304" pitchFamily="18" charset="0"/>
              </a:rPr>
              <a:t>Functional Requirements</a:t>
            </a:r>
          </a:p>
          <a:p>
            <a:pPr algn="just"/>
            <a:r>
              <a:rPr lang="en-US" sz="2400" dirty="0">
                <a:latin typeface="Times New Roman" panose="02020603050405020304" pitchFamily="18" charset="0"/>
                <a:cs typeface="Times New Roman" panose="02020603050405020304" pitchFamily="18" charset="0"/>
              </a:rPr>
              <a:t>Non-Functional Requirements</a:t>
            </a:r>
          </a:p>
          <a:p>
            <a:pPr algn="just"/>
            <a:r>
              <a:rPr lang="en-US" sz="2400" dirty="0">
                <a:latin typeface="Times New Roman" panose="02020603050405020304" pitchFamily="18" charset="0"/>
                <a:cs typeface="Times New Roman" panose="02020603050405020304" pitchFamily="18" charset="0"/>
              </a:rPr>
              <a:t>Modules</a:t>
            </a:r>
          </a:p>
          <a:p>
            <a:pPr algn="just"/>
            <a:r>
              <a:rPr sz="2400" dirty="0">
                <a:latin typeface="Times New Roman" panose="02020603050405020304" pitchFamily="18" charset="0"/>
                <a:cs typeface="Times New Roman" panose="02020603050405020304" pitchFamily="18" charset="0"/>
              </a:rPr>
              <a:t>Diagrams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System Snapshots</a:t>
            </a:r>
          </a:p>
          <a:p>
            <a:pPr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7"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a:t>
            </a:r>
          </a:p>
        </p:txBody>
      </p:sp>
      <p:sp>
        <p:nvSpPr>
          <p:cNvPr id="8" name="TextBox 11"/>
          <p:cNvSpPr txBox="1"/>
          <p:nvPr/>
        </p:nvSpPr>
        <p:spPr>
          <a:xfrm>
            <a:off x="228600" y="685800"/>
            <a:ext cx="8915400" cy="769441"/>
          </a:xfrm>
          <a:prstGeom prst="rect">
            <a:avLst/>
          </a:prstGeom>
          <a:noFill/>
        </p:spPr>
        <p:txBody>
          <a:bodyPr vert="horz" wrap="square" rtlCol="0">
            <a:spAutoFit/>
          </a:bodyPr>
          <a:lstStyle/>
          <a:p>
            <a:r>
              <a:rPr lang="en-US" sz="4400" u="sng" dirty="0">
                <a:solidFill>
                  <a:schemeClr val="tx2">
                    <a:lumMod val="75000"/>
                  </a:schemeClr>
                </a:solidFill>
                <a:latin typeface="Times New Roman" panose="02020603050405020304" pitchFamily="18" charset="0"/>
                <a:cs typeface="Times New Roman" panose="02020603050405020304" pitchFamily="18" charset="0"/>
              </a:rPr>
              <a:t>_______________________________</a:t>
            </a:r>
          </a:p>
        </p:txBody>
      </p:sp>
      <p:sp>
        <p:nvSpPr>
          <p:cNvPr id="9" name="Date Placeholder 10"/>
          <p:cNvSpPr>
            <a:spLocks noGrp="1"/>
          </p:cNvSpPr>
          <p:nvPr>
            <p:ph type="dt" sz="half" idx="10"/>
          </p:nvPr>
        </p:nvSpPr>
        <p:spPr/>
        <p:txBody>
          <a:bodyPr vert="horz" rtlCol="0"/>
          <a:lstStyle/>
          <a:p>
            <a:r>
              <a:rPr lang="en-US"/>
              <a:t>06/12/2020  </a:t>
            </a:r>
            <a:endParaRPr lang="en-US" dirty="0"/>
          </a:p>
        </p:txBody>
      </p:sp>
      <p:sp>
        <p:nvSpPr>
          <p:cNvPr id="11" name="Slide Number Placeholder 15"/>
          <p:cNvSpPr>
            <a:spLocks noGrp="1"/>
          </p:cNvSpPr>
          <p:nvPr>
            <p:ph type="sldNum" sz="quarter" idx="12"/>
          </p:nvPr>
        </p:nvSpPr>
        <p:spPr/>
        <p:txBody>
          <a:bodyPr vert="horz" rtlCol="0"/>
          <a:lstStyle/>
          <a:p>
            <a:fld id="{91C9DFA0-95C5-4660-89CE-FC37A7B20B37}" type="slidenum">
              <a: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pic>
        <p:nvPicPr>
          <p:cNvPr id="2" name="Picture 11"/>
          <p:cNvPicPr/>
          <p:nvPr/>
        </p:nvPicPr>
        <p:blipFill>
          <a:blip r:embed="rId3"/>
          <a:stretch>
            <a:fillRect/>
          </a:stretch>
        </p:blipFill>
        <p:spPr>
          <a:xfrm>
            <a:off x="7699248" y="301752"/>
            <a:ext cx="841248" cy="841248"/>
          </a:xfrm>
          <a:prstGeom prst="rect">
            <a:avLst/>
          </a:prstGeom>
        </p:spPr>
      </p:pic>
      <p:sp>
        <p:nvSpPr>
          <p:cNvPr id="3"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4"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pic>
        <p:nvPicPr>
          <p:cNvPr id="6" name="Picture 3"/>
          <p:cNvPicPr>
            <a:picLocks noChangeAspect="1" noChangeArrowheads="1"/>
          </p:cNvPicPr>
          <p:nvPr/>
        </p:nvPicPr>
        <p:blipFill>
          <a:blip r:embed="rId4"/>
          <a:stretch>
            <a:fillRect/>
          </a:stretch>
        </p:blipFill>
        <p:spPr>
          <a:xfrm>
            <a:off x="457200" y="3048000"/>
            <a:ext cx="1729838" cy="3276600"/>
          </a:xfrm>
          <a:prstGeom prst="rect">
            <a:avLst/>
          </a:prstGeom>
          <a:noFill/>
          <a:ln>
            <a:noFill/>
          </a:ln>
        </p:spPr>
      </p:pic>
      <p:sp>
        <p:nvSpPr>
          <p:cNvPr id="7" name="Date Placeholder 1"/>
          <p:cNvSpPr>
            <a:spLocks noGrp="1"/>
          </p:cNvSpPr>
          <p:nvPr>
            <p:ph type="dt" sz="half" idx="10"/>
          </p:nvPr>
        </p:nvSpPr>
        <p:spPr/>
        <p:txBody>
          <a:bodyPr vert="horz" rtlCol="0"/>
          <a:lstStyle/>
          <a:p>
            <a:r>
              <a:rPr lang="en-US"/>
              <a:t>06/12/2020  </a:t>
            </a:r>
            <a:endParaRPr lang="en-US" dirty="0"/>
          </a:p>
        </p:txBody>
      </p:sp>
      <p:sp>
        <p:nvSpPr>
          <p:cNvPr id="9" name="Slide Number Placeholder 12"/>
          <p:cNvSpPr>
            <a:spLocks noGrp="1"/>
          </p:cNvSpPr>
          <p:nvPr>
            <p:ph type="sldNum" sz="quarter" idx="12"/>
          </p:nvPr>
        </p:nvSpPr>
        <p:spPr/>
        <p:txBody>
          <a:bodyPr vert="horz" rtlCol="0"/>
          <a:lstStyle/>
          <a:p>
            <a:fld id="{F0DB1C29-441F-4FC6-9276-7569B2068923}" type="slidenum">
              <a:rPr/>
              <a:pPr/>
              <a:t>30</a:t>
            </a:fld>
            <a:endParaRPr lang="en-US" dirty="0"/>
          </a:p>
        </p:txBody>
      </p:sp>
      <p:sp>
        <p:nvSpPr>
          <p:cNvPr id="10" name="Content Placeholder 9"/>
          <p:cNvSpPr>
            <a:spLocks noGrp="1"/>
          </p:cNvSpPr>
          <p:nvPr>
            <p:ph idx="1"/>
          </p:nvPr>
        </p:nvSpPr>
        <p:spPr/>
        <p:txBody>
          <a:bodyPr/>
          <a:lstStyle/>
          <a:p>
            <a:pPr>
              <a:buNone/>
            </a:pPr>
            <a:r>
              <a:rPr dirty="0"/>
              <a:t>                           </a:t>
            </a:r>
          </a:p>
          <a:p>
            <a:pPr>
              <a:buNone/>
            </a:pPr>
            <a:r>
              <a:rPr sz="7200" b="1" dirty="0"/>
              <a:t>         </a:t>
            </a:r>
            <a:r>
              <a:rPr sz="6000" b="1" dirty="0">
                <a:latin typeface="Times New Roman" panose="02020603050405020304" pitchFamily="18" charset="0"/>
                <a:cs typeface="Times New Roman" panose="02020603050405020304" pitchFamily="18" charset="0"/>
              </a:rPr>
              <a:t>THANK YOU</a:t>
            </a:r>
            <a:endParaRPr lang="en-US" sz="7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10" name="Content Placeholder 3"/>
          <p:cNvSpPr>
            <a:spLocks noGrp="1"/>
          </p:cNvSpPr>
          <p:nvPr>
            <p:ph idx="1"/>
          </p:nvPr>
        </p:nvSpPr>
        <p:spPr/>
        <p:txBody>
          <a:bodyPr vert="horz" rtlCol="0">
            <a:normAutofit/>
          </a:bodyPr>
          <a:lstStyle/>
          <a:p>
            <a:r>
              <a:rPr lang="en-US" sz="2000" dirty="0">
                <a:latin typeface="Times New Roman" panose="02020603050405020304" pitchFamily="18" charset="0"/>
                <a:cs typeface="Times New Roman" panose="02020603050405020304" pitchFamily="18" charset="0"/>
              </a:rPr>
              <a:t>This Application is specially designed for diabetic patient. By this app they can easily maintain their diet.</a:t>
            </a:r>
          </a:p>
          <a:p>
            <a:r>
              <a:rPr lang="en-US" sz="2000" dirty="0">
                <a:latin typeface="Times New Roman" panose="02020603050405020304" pitchFamily="18" charset="0"/>
                <a:cs typeface="Times New Roman" panose="02020603050405020304" pitchFamily="18" charset="0"/>
              </a:rPr>
              <a:t>This app </a:t>
            </a:r>
            <a:r>
              <a:rPr lang="en-IE" sz="2000" dirty="0">
                <a:latin typeface="Times New Roman" panose="02020603050405020304" pitchFamily="18" charset="0"/>
                <a:cs typeface="Times New Roman" panose="02020603050405020304" pitchFamily="18" charset="0"/>
              </a:rPr>
              <a:t>inform patients to take their medicine on time, identify foods that are suitable for diabetics and that do not </a:t>
            </a:r>
            <a:r>
              <a:rPr lang="en-IE" sz="2000" dirty="0" smtClean="0">
                <a:latin typeface="Times New Roman" panose="02020603050405020304" pitchFamily="18" charset="0"/>
                <a:cs typeface="Times New Roman" panose="02020603050405020304" pitchFamily="18" charset="0"/>
              </a:rPr>
              <a:t>use </a:t>
            </a:r>
            <a:r>
              <a:rPr lang="en-IE" sz="2000" dirty="0">
                <a:latin typeface="Times New Roman" panose="02020603050405020304" pitchFamily="18" charset="0"/>
                <a:cs typeface="Times New Roman" panose="02020603050405020304" pitchFamily="18" charset="0"/>
              </a:rPr>
              <a:t>dietary monitoring procedures.</a:t>
            </a:r>
            <a:endParaRPr lang="en-US" sz="2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2FD64CBA-9D5A-4C2C-B2AF-0B2C3F5C8378}" type="slidenum">
              <a:rPr/>
              <a:pPr/>
              <a:t>4</a:t>
            </a:fld>
            <a:endParaRPr lang="en-US" dirty="0"/>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10" name="Content Placeholder 3"/>
          <p:cNvSpPr>
            <a:spLocks noGrp="1"/>
          </p:cNvSpPr>
          <p:nvPr>
            <p:ph idx="1"/>
          </p:nvPr>
        </p:nvSpPr>
        <p:spPr>
          <a:xfrm>
            <a:off x="457200" y="1600200"/>
            <a:ext cx="8229600" cy="3886200"/>
          </a:xfrm>
        </p:spPr>
        <p:txBody>
          <a:bodyPr vert="horz" rtlCol="0">
            <a:normAutofit/>
          </a:bodyPr>
          <a:lstStyle/>
          <a:p>
            <a:r>
              <a:rPr lang="en-US" sz="2000" dirty="0">
                <a:latin typeface="Times New Roman" panose="02020603050405020304" pitchFamily="18" charset="0"/>
                <a:cs typeface="Times New Roman" panose="02020603050405020304" pitchFamily="18" charset="0"/>
              </a:rPr>
              <a:t>Our System:</a:t>
            </a:r>
          </a:p>
          <a:p>
            <a:pPr marL="857250" lvl="2" indent="0">
              <a:buNone/>
            </a:pPr>
            <a:r>
              <a:rPr lang="en-US" sz="1800" dirty="0">
                <a:latin typeface="Times New Roman" panose="02020603050405020304" pitchFamily="18" charset="0"/>
                <a:cs typeface="Times New Roman" panose="02020603050405020304" pitchFamily="18" charset="0"/>
              </a:rPr>
              <a:t>Our application provides platform for everyone that they can easily access all its functionalities.</a:t>
            </a:r>
            <a:endParaRPr lang="en-US"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New things:</a:t>
            </a:r>
          </a:p>
          <a:p>
            <a:pPr marL="857250" lvl="2" indent="0">
              <a:buNone/>
            </a:pPr>
            <a:r>
              <a:rPr lang="en-US" sz="1800" dirty="0">
                <a:latin typeface="Times New Roman" panose="02020603050405020304" pitchFamily="18" charset="0"/>
                <a:cs typeface="Times New Roman" panose="02020603050405020304" pitchFamily="18" charset="0"/>
              </a:rPr>
              <a:t>This application provides functionality</a:t>
            </a:r>
            <a:r>
              <a:rPr lang="en-IE" sz="1800" dirty="0">
                <a:latin typeface="Times New Roman" panose="02020603050405020304" pitchFamily="18" charset="0"/>
                <a:cs typeface="Times New Roman" panose="02020603050405020304" pitchFamily="18" charset="0"/>
              </a:rPr>
              <a:t> of Calories Recommender</a:t>
            </a:r>
            <a:r>
              <a:rPr lang="en-US" sz="18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Old things:</a:t>
            </a:r>
          </a:p>
          <a:p>
            <a:pPr marL="0" indent="0">
              <a:buNone/>
            </a:pP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application also provide functionality </a:t>
            </a:r>
            <a:r>
              <a:rPr lang="en-US" sz="1800" dirty="0" smtClean="0">
                <a:latin typeface="Times New Roman" panose="02020603050405020304" pitchFamily="18" charset="0"/>
                <a:cs typeface="Times New Roman" panose="02020603050405020304" pitchFamily="18" charset="0"/>
              </a:rPr>
              <a:t>of </a:t>
            </a:r>
            <a:r>
              <a:rPr lang="en-US" sz="1800" dirty="0">
                <a:latin typeface="Times New Roman" panose="02020603050405020304" pitchFamily="18" charset="0"/>
                <a:cs typeface="Times New Roman" panose="02020603050405020304" pitchFamily="18" charset="0"/>
              </a:rPr>
              <a:t>Medicine Reminder, Activity </a:t>
            </a:r>
            <a:r>
              <a:rPr lang="en-US" sz="1800" dirty="0" smtClean="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tracker</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2FD64CBA-9D5A-4C2C-B2AF-0B2C3F5C8378}" type="slidenum">
              <a:rPr/>
              <a:pPr/>
              <a:t>5</a:t>
            </a:fld>
            <a:endParaRPr lang="en-US" dirty="0"/>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1"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a:t>
            </a:r>
          </a:p>
        </p:txBody>
      </p:sp>
    </p:spTree>
    <p:extLst>
      <p:ext uri="{BB962C8B-B14F-4D97-AF65-F5344CB8AC3E}">
        <p14:creationId xmlns:p14="http://schemas.microsoft.com/office/powerpoint/2010/main" val="2278211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2FD64CBA-9D5A-4C2C-B2AF-0B2C3F5C8378}" type="slidenum">
              <a:rPr/>
              <a:pPr/>
              <a:t>6</a:t>
            </a:fld>
            <a:endParaRPr lang="en-US" dirty="0"/>
          </a:p>
        </p:txBody>
      </p:sp>
      <p:sp>
        <p:nvSpPr>
          <p:cNvPr id="10" name="Content Placeholder 3"/>
          <p:cNvSpPr>
            <a:spLocks noGrp="1"/>
          </p:cNvSpPr>
          <p:nvPr>
            <p:ph idx="1"/>
          </p:nvPr>
        </p:nvSpPr>
        <p:spPr>
          <a:xfrm>
            <a:off x="830283" y="1600200"/>
            <a:ext cx="7467600" cy="4525962"/>
          </a:xfrm>
        </p:spPr>
        <p:txBody>
          <a:bodyPr vert="horz" rtlCol="0">
            <a:normAutofit/>
          </a:bodyPr>
          <a:lstStyle/>
          <a:p>
            <a:pPr algn="just"/>
            <a:r>
              <a:rPr lang="en-IE" sz="2000" dirty="0">
                <a:latin typeface="Times New Roman" panose="02020603050405020304" pitchFamily="18" charset="0"/>
                <a:cs typeface="Times New Roman" panose="02020603050405020304" pitchFamily="18" charset="0"/>
              </a:rPr>
              <a:t>There is evidence that diabetic complications can be prevented, there are still people with diabetes who do not have the necessary knowledge and skills to manage their condition using available health-care technologies and lifestyle changes. Changing lifestyles requires deliberate effort. Therefore, diabetics should take greater responsibility for their care and treatment using available technology-related programs.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088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Objectives</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2FD64CBA-9D5A-4C2C-B2AF-0B2C3F5C8378}" type="slidenum">
              <a:rPr/>
              <a:pPr/>
              <a:t>7</a:t>
            </a:fld>
            <a:endParaRPr lang="en-US" dirty="0"/>
          </a:p>
        </p:txBody>
      </p:sp>
      <p:sp>
        <p:nvSpPr>
          <p:cNvPr id="10" name="Content Placeholder 3"/>
          <p:cNvSpPr>
            <a:spLocks noGrp="1"/>
          </p:cNvSpPr>
          <p:nvPr>
            <p:ph idx="1"/>
          </p:nvPr>
        </p:nvSpPr>
        <p:spPr>
          <a:xfrm>
            <a:off x="457200" y="1600200"/>
            <a:ext cx="8229600" cy="3710484"/>
          </a:xfrm>
        </p:spPr>
        <p:txBody>
          <a:bodyPr vert="horz" rtlCol="0">
            <a:normAutofit/>
          </a:bodyPr>
          <a:lstStyle/>
          <a:p>
            <a:pPr lvl="0"/>
            <a:endParaRPr lang="en-IE" sz="2000" dirty="0" smtClean="0">
              <a:latin typeface="Times New Roman" panose="02020603050405020304" pitchFamily="18" charset="0"/>
              <a:cs typeface="Times New Roman" panose="02020603050405020304" pitchFamily="18" charset="0"/>
            </a:endParaRPr>
          </a:p>
          <a:p>
            <a:pPr lvl="0"/>
            <a:endParaRPr lang="en-IE" sz="2000" dirty="0">
              <a:latin typeface="Times New Roman" panose="02020603050405020304" pitchFamily="18" charset="0"/>
              <a:cs typeface="Times New Roman" panose="02020603050405020304" pitchFamily="18" charset="0"/>
            </a:endParaRPr>
          </a:p>
          <a:p>
            <a:pPr lvl="0"/>
            <a:r>
              <a:rPr lang="en-IE" sz="2000" dirty="0" smtClean="0">
                <a:latin typeface="Times New Roman" panose="02020603050405020304" pitchFamily="18" charset="0"/>
                <a:cs typeface="Times New Roman" panose="02020603050405020304" pitchFamily="18" charset="0"/>
              </a:rPr>
              <a:t>Helping </a:t>
            </a:r>
            <a:r>
              <a:rPr lang="en-IE" sz="2000" dirty="0">
                <a:latin typeface="Times New Roman" panose="02020603050405020304" pitchFamily="18" charset="0"/>
                <a:cs typeface="Times New Roman" panose="02020603050405020304" pitchFamily="18" charset="0"/>
              </a:rPr>
              <a:t>the diabetic patients and providing them ease in their effective diet plan.</a:t>
            </a:r>
            <a:endParaRPr lang="en-US" sz="2000" dirty="0">
              <a:latin typeface="Times New Roman" panose="02020603050405020304" pitchFamily="18" charset="0"/>
              <a:cs typeface="Times New Roman" panose="02020603050405020304" pitchFamily="18" charset="0"/>
            </a:endParaRPr>
          </a:p>
          <a:p>
            <a:pPr lvl="0"/>
            <a:r>
              <a:rPr lang="en-IE" sz="2000" dirty="0">
                <a:latin typeface="Times New Roman" panose="02020603050405020304" pitchFamily="18" charset="0"/>
                <a:cs typeface="Times New Roman" panose="02020603050405020304" pitchFamily="18" charset="0"/>
              </a:rPr>
              <a:t>Provide medication reminder that notify patients to take their medication on time.</a:t>
            </a:r>
          </a:p>
          <a:p>
            <a:pPr lvl="0"/>
            <a:r>
              <a:rPr lang="en-IE" sz="2000" dirty="0">
                <a:latin typeface="Times New Roman" panose="02020603050405020304" pitchFamily="18" charset="0"/>
                <a:cs typeface="Times New Roman" panose="02020603050405020304" pitchFamily="18" charset="0"/>
              </a:rPr>
              <a:t>Keeping track of their daily and weekly activities.</a:t>
            </a:r>
          </a:p>
          <a:p>
            <a:pPr lvl="0"/>
            <a:r>
              <a:rPr lang="en-IE" sz="2000" dirty="0">
                <a:latin typeface="Times New Roman" panose="02020603050405020304" pitchFamily="18" charset="0"/>
                <a:cs typeface="Times New Roman" panose="02020603050405020304" pitchFamily="18" charset="0"/>
              </a:rPr>
              <a:t>Save time using this </a:t>
            </a:r>
            <a:r>
              <a:rPr lang="en-IE" sz="2000" dirty="0" smtClean="0">
                <a:latin typeface="Times New Roman" panose="02020603050405020304" pitchFamily="18" charset="0"/>
                <a:cs typeface="Times New Roman" panose="02020603050405020304" pitchFamily="18" charset="0"/>
              </a:rPr>
              <a:t>app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293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Tools and </a:t>
            </a:r>
            <a:r>
              <a:rPr sz="2800" b="1" dirty="0">
                <a:latin typeface="Times New Roman" panose="02020603050405020304" pitchFamily="18" charset="0"/>
                <a:cs typeface="Times New Roman" panose="02020603050405020304" pitchFamily="18" charset="0"/>
              </a:rPr>
              <a:t>Techniques</a:t>
            </a:r>
            <a:endParaRPr lang="en-US" sz="2800" b="1" dirty="0">
              <a:latin typeface="Times New Roman" panose="02020603050405020304" pitchFamily="18" charset="0"/>
              <a:cs typeface="Times New Roman" panose="02020603050405020304" pitchFamily="18" charset="0"/>
            </a:endParaRP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AF6ED404-2CF6-4B6C-A5D8-C41A64E0967F}" type="slidenum">
              <a:rPr/>
              <a:pPr/>
              <a:t>8</a:t>
            </a:fld>
            <a:endParaRPr lang="en-US" dirty="0"/>
          </a:p>
        </p:txBody>
      </p:sp>
      <p:sp>
        <p:nvSpPr>
          <p:cNvPr id="10" name="Content Placeholder 3"/>
          <p:cNvSpPr>
            <a:spLocks noGrp="1"/>
          </p:cNvSpPr>
          <p:nvPr>
            <p:ph idx="1"/>
          </p:nvPr>
        </p:nvSpPr>
        <p:spPr>
          <a:xfrm>
            <a:off x="533400" y="1219200"/>
            <a:ext cx="8229600" cy="4525962"/>
          </a:xfrm>
        </p:spPr>
        <p:txBody>
          <a:bodyPr vert="horz" rtlCol="0">
            <a:normAutofit/>
          </a:bodyPr>
          <a:lstStyle/>
          <a:p>
            <a:pPr algn="ctr">
              <a:buNone/>
            </a:pP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Tools:</a:t>
            </a:r>
          </a:p>
          <a:p>
            <a:pPr marL="0" indent="0">
              <a:buNone/>
            </a:pP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Android Studio </a:t>
            </a:r>
          </a:p>
          <a:p>
            <a:pPr marL="0" indent="0">
              <a:buNone/>
            </a:pPr>
            <a:r>
              <a:rPr lang="en-US" sz="2000" dirty="0">
                <a:latin typeface="Times New Roman" panose="02020603050405020304" pitchFamily="18" charset="0"/>
                <a:cs typeface="Times New Roman" panose="02020603050405020304" pitchFamily="18" charset="0"/>
              </a:rPr>
              <a:t>              Pycharm </a:t>
            </a:r>
          </a:p>
          <a:p>
            <a:r>
              <a:rPr lang="en-US" sz="2000" b="1" dirty="0">
                <a:latin typeface="Times New Roman" panose="02020603050405020304" pitchFamily="18" charset="0"/>
                <a:cs typeface="Times New Roman" panose="02020603050405020304" pitchFamily="18" charset="0"/>
              </a:rPr>
              <a:t>Languages:</a:t>
            </a:r>
          </a:p>
          <a:p>
            <a:pPr marL="857250" lvl="2" indent="0">
              <a:buNone/>
            </a:pPr>
            <a:r>
              <a:rPr lang="en-US" sz="1800" dirty="0">
                <a:latin typeface="Times New Roman" panose="02020603050405020304" pitchFamily="18" charset="0"/>
                <a:cs typeface="Times New Roman" panose="02020603050405020304" pitchFamily="18" charset="0"/>
              </a:rPr>
              <a:t>Machine learning (python)</a:t>
            </a:r>
          </a:p>
          <a:p>
            <a:pPr marL="857250" lvl="2" indent="0">
              <a:buNone/>
            </a:pPr>
            <a:r>
              <a:rPr lang="en-US" sz="1800" dirty="0">
                <a:latin typeface="Times New Roman" panose="02020603050405020304" pitchFamily="18" charset="0"/>
                <a:cs typeface="Times New Roman" panose="02020603050405020304" pitchFamily="18" charset="0"/>
              </a:rPr>
              <a:t>Android (java)</a:t>
            </a:r>
          </a:p>
          <a:p>
            <a:pPr marL="857250" lvl="2" indent="0">
              <a:buNone/>
            </a:pPr>
            <a:r>
              <a:rPr lang="en-US" sz="1800" dirty="0">
                <a:latin typeface="Times New Roman" panose="02020603050405020304" pitchFamily="18" charset="0"/>
                <a:cs typeface="Times New Roman" panose="02020603050405020304" pitchFamily="18" charset="0"/>
              </a:rPr>
              <a:t>MySQL/Firebase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p:cNvPicPr/>
          <p:nvPr/>
        </p:nvPicPr>
        <p:blipFill>
          <a:blip r:embed="rId3"/>
          <a:stretch>
            <a:fillRect/>
          </a:stretch>
        </p:blipFill>
        <p:spPr>
          <a:xfrm>
            <a:off x="7699248" y="301752"/>
            <a:ext cx="841248" cy="841248"/>
          </a:xfrm>
          <a:prstGeom prst="rect">
            <a:avLst/>
          </a:prstGeom>
        </p:spPr>
      </p:pic>
      <p:sp>
        <p:nvSpPr>
          <p:cNvPr id="3" name="Title 1"/>
          <p:cNvSpPr>
            <a:spLocks noGrp="1"/>
          </p:cNvSpPr>
          <p:nvPr>
            <p:ph type="title"/>
          </p:nvPr>
        </p:nvSpPr>
        <p:spPr/>
        <p:txBody>
          <a:bodyPr vert="horz" rtlCol="0">
            <a:normAutofit/>
          </a:bodyPr>
          <a:lstStyle/>
          <a:p>
            <a:r>
              <a:rPr lang="en-US" sz="2800" b="1" dirty="0">
                <a:latin typeface="Times New Roman" panose="02020603050405020304" pitchFamily="18" charset="0"/>
                <a:cs typeface="Times New Roman" panose="02020603050405020304" pitchFamily="18" charset="0"/>
              </a:rPr>
              <a:t>Methodology </a:t>
            </a:r>
          </a:p>
        </p:txBody>
      </p:sp>
      <p:sp>
        <p:nvSpPr>
          <p:cNvPr id="4" name="Rectangle 6"/>
          <p:cNvSpPr/>
          <p:nvPr/>
        </p:nvSpPr>
        <p:spPr>
          <a:xfrm>
            <a:off x="883920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5" name="Rectangle 8"/>
          <p:cNvSpPr/>
          <p:nvPr/>
        </p:nvSpPr>
        <p:spPr>
          <a:xfrm>
            <a:off x="0" y="0"/>
            <a:ext cx="304800" cy="6858000"/>
          </a:xfrm>
          <a:prstGeom prst="rect">
            <a:avLst/>
          </a:prstGeom>
          <a:solidFill>
            <a:schemeClr val="tx2">
              <a:lumMod val="75000"/>
            </a:schemeClr>
          </a:solidFill>
          <a:ln>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9"/>
          <p:cNvSpPr txBox="1"/>
          <p:nvPr/>
        </p:nvSpPr>
        <p:spPr>
          <a:xfrm>
            <a:off x="228600" y="5631359"/>
            <a:ext cx="8915400" cy="769441"/>
          </a:xfrm>
          <a:prstGeom prst="rect">
            <a:avLst/>
          </a:prstGeom>
          <a:noFill/>
        </p:spPr>
        <p:txBody>
          <a:bodyPr vert="horz" wrap="square" rtlCol="0">
            <a:spAutoFit/>
          </a:bodyPr>
          <a:lstStyle/>
          <a:p>
            <a:r>
              <a:rPr lang="en-US" sz="4400" u="sng" dirty="0">
                <a:solidFill>
                  <a:schemeClr val="tx2">
                    <a:lumMod val="75000"/>
                  </a:schemeClr>
                </a:solidFill>
              </a:rPr>
              <a:t>_______________________________</a:t>
            </a:r>
          </a:p>
        </p:txBody>
      </p:sp>
      <p:sp>
        <p:nvSpPr>
          <p:cNvPr id="7" name="Date Placeholder 10"/>
          <p:cNvSpPr>
            <a:spLocks noGrp="1"/>
          </p:cNvSpPr>
          <p:nvPr>
            <p:ph type="dt" sz="half" idx="10"/>
          </p:nvPr>
        </p:nvSpPr>
        <p:spPr/>
        <p:txBody>
          <a:bodyPr vert="horz" rtlCol="0"/>
          <a:lstStyle/>
          <a:p>
            <a:r>
              <a:rPr lang="en-US"/>
              <a:t>06/12/2020  </a:t>
            </a:r>
            <a:endParaRPr lang="en-US" dirty="0"/>
          </a:p>
        </p:txBody>
      </p:sp>
      <p:sp>
        <p:nvSpPr>
          <p:cNvPr id="9" name="Slide Number Placeholder 15"/>
          <p:cNvSpPr>
            <a:spLocks noGrp="1"/>
          </p:cNvSpPr>
          <p:nvPr>
            <p:ph type="sldNum" sz="quarter" idx="12"/>
          </p:nvPr>
        </p:nvSpPr>
        <p:spPr/>
        <p:txBody>
          <a:bodyPr vert="horz" rtlCol="0"/>
          <a:lstStyle/>
          <a:p>
            <a:fld id="{AF6ED404-2CF6-4B6C-A5D8-C41A64E0967F}" type="slidenum">
              <a:rPr/>
              <a:pPr/>
              <a:t>9</a:t>
            </a:fld>
            <a:endParaRPr lang="en-US" dirty="0"/>
          </a:p>
        </p:txBody>
      </p:sp>
      <p:sp>
        <p:nvSpPr>
          <p:cNvPr id="10" name="Content Placeholder 3"/>
          <p:cNvSpPr>
            <a:spLocks noGrp="1"/>
          </p:cNvSpPr>
          <p:nvPr>
            <p:ph idx="1"/>
          </p:nvPr>
        </p:nvSpPr>
        <p:spPr>
          <a:xfrm>
            <a:off x="533400" y="1444752"/>
            <a:ext cx="8229600" cy="4300410"/>
          </a:xfrm>
        </p:spPr>
        <p:txBody>
          <a:bodyPr vert="horz" rtlCol="0">
            <a:normAutofit/>
          </a:bodyPr>
          <a:lstStyle/>
          <a:p>
            <a:r>
              <a:rPr lang="en-US" sz="2000" b="1" dirty="0">
                <a:latin typeface="Times New Roman" panose="02020603050405020304" pitchFamily="18" charset="0"/>
                <a:cs typeface="Times New Roman" panose="02020603050405020304" pitchFamily="18" charset="0"/>
              </a:rPr>
              <a:t>API Feature:</a:t>
            </a:r>
          </a:p>
          <a:p>
            <a:pPr marL="0" indent="0">
              <a:buNone/>
            </a:pPr>
            <a:r>
              <a:rPr lang="en-US" sz="1800" dirty="0">
                <a:latin typeface="Times New Roman" panose="02020603050405020304" pitchFamily="18" charset="0"/>
                <a:cs typeface="Times New Roman" panose="02020603050405020304" pitchFamily="18" charset="0"/>
              </a:rPr>
              <a:t>       We used google API to get location and then adjusted it to perform tasks required </a:t>
            </a:r>
          </a:p>
          <a:p>
            <a:pPr marL="0" indent="0">
              <a:buNone/>
            </a:pPr>
            <a:r>
              <a:rPr lang="en-US" sz="1800" dirty="0">
                <a:latin typeface="Times New Roman" panose="02020603050405020304" pitchFamily="18" charset="0"/>
                <a:cs typeface="Times New Roman" panose="02020603050405020304" pitchFamily="18" charset="0"/>
              </a:rPr>
              <a:t>        by us.</a:t>
            </a:r>
          </a:p>
          <a:p>
            <a:r>
              <a:rPr lang="en-US" sz="1800" b="1" dirty="0">
                <a:latin typeface="Times New Roman" panose="02020603050405020304" pitchFamily="18" charset="0"/>
                <a:cs typeface="Times New Roman" panose="02020603050405020304" pitchFamily="18" charset="0"/>
              </a:rPr>
              <a:t>Classification:</a:t>
            </a:r>
          </a:p>
          <a:p>
            <a:pPr marL="0" indent="0">
              <a:buNone/>
            </a:pPr>
            <a:r>
              <a:rPr lang="en-US" sz="1800" dirty="0">
                <a:latin typeface="Times New Roman" panose="02020603050405020304" pitchFamily="18" charset="0"/>
                <a:cs typeface="Times New Roman" panose="02020603050405020304" pitchFamily="18" charset="0"/>
              </a:rPr>
              <a:t>          1.</a:t>
            </a:r>
            <a:r>
              <a:rPr lang="en-US" sz="1800" b="1" dirty="0">
                <a:latin typeface="Times New Roman" panose="02020603050405020304" pitchFamily="18" charset="0"/>
                <a:cs typeface="Times New Roman" panose="02020603050405020304" pitchFamily="18" charset="0"/>
              </a:rPr>
              <a:t>Image Acquisition</a:t>
            </a:r>
            <a:r>
              <a:rPr lang="en-US" sz="1800" dirty="0">
                <a:latin typeface="Times New Roman" panose="02020603050405020304" pitchFamily="18" charset="0"/>
                <a:cs typeface="Times New Roman" panose="02020603050405020304" pitchFamily="18" charset="0"/>
              </a:rPr>
              <a:t>: We acquired the image from android and send it to server           </a:t>
            </a:r>
          </a:p>
          <a:p>
            <a:pPr marL="0" indent="0">
              <a:buNone/>
            </a:pPr>
            <a:r>
              <a:rPr lang="en-US" sz="1800" dirty="0">
                <a:latin typeface="Times New Roman" panose="02020603050405020304" pitchFamily="18" charset="0"/>
                <a:cs typeface="Times New Roman" panose="02020603050405020304" pitchFamily="18" charset="0"/>
              </a:rPr>
              <a:t>               by using rest API in python flask framework</a:t>
            </a:r>
          </a:p>
          <a:p>
            <a:pPr marL="0" indent="0">
              <a:buNone/>
            </a:pPr>
            <a:r>
              <a:rPr lang="en-US" sz="1800" dirty="0">
                <a:latin typeface="Times New Roman" panose="02020603050405020304" pitchFamily="18" charset="0"/>
                <a:cs typeface="Times New Roman" panose="02020603050405020304" pitchFamily="18" charset="0"/>
              </a:rPr>
              <a:t>            2. Then apply </a:t>
            </a:r>
            <a:r>
              <a:rPr lang="en-US" sz="1800" b="1" dirty="0">
                <a:latin typeface="Times New Roman" panose="02020603050405020304" pitchFamily="18" charset="0"/>
                <a:cs typeface="Times New Roman" panose="02020603050405020304" pitchFamily="18" charset="0"/>
              </a:rPr>
              <a:t>Segmentation </a:t>
            </a:r>
            <a:r>
              <a:rPr lang="en-US" sz="1800" dirty="0">
                <a:latin typeface="Times New Roman" panose="02020603050405020304" pitchFamily="18" charset="0"/>
                <a:cs typeface="Times New Roman" panose="02020603050405020304" pitchFamily="18" charset="0"/>
              </a:rPr>
              <a:t>will be performed to extract region of interest    	from image by applying some mask on the image</a:t>
            </a:r>
            <a:r>
              <a:rPr lang="en-US" sz="1800" dirty="0"/>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3. </a:t>
            </a:r>
            <a:r>
              <a:rPr lang="en-US" sz="1800" dirty="0" smtClean="0">
                <a:latin typeface="Times New Roman" panose="02020603050405020304" pitchFamily="18" charset="0"/>
                <a:cs typeface="Times New Roman" panose="02020603050405020304" pitchFamily="18" charset="0"/>
              </a:rPr>
              <a:t>Then we will </a:t>
            </a:r>
            <a:r>
              <a:rPr lang="en-US" sz="1800" dirty="0">
                <a:latin typeface="Times New Roman" panose="02020603050405020304" pitchFamily="18" charset="0"/>
                <a:cs typeface="Times New Roman" panose="02020603050405020304" pitchFamily="18" charset="0"/>
              </a:rPr>
              <a:t>apply CNN(Convolutional Neural </a:t>
            </a:r>
            <a:r>
              <a:rPr lang="en-US" sz="1800" dirty="0" smtClean="0">
                <a:latin typeface="Times New Roman" panose="02020603050405020304" pitchFamily="18" charset="0"/>
                <a:cs typeface="Times New Roman" panose="02020603050405020304" pitchFamily="18" charset="0"/>
              </a:rPr>
              <a:t>Network)Algo</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classifier </a:t>
            </a:r>
            <a:r>
              <a:rPr lang="en-US" sz="1800" dirty="0" smtClean="0">
                <a:latin typeface="Times New Roman" panose="02020603050405020304" pitchFamily="18" charset="0"/>
                <a:cs typeface="Times New Roman" panose="02020603050405020304" pitchFamily="18" charset="0"/>
              </a:rPr>
              <a:t>in which </a:t>
            </a:r>
            <a:r>
              <a:rPr lang="en-US" sz="1800" dirty="0">
                <a:latin typeface="Times New Roman" panose="02020603050405020304" pitchFamily="18" charset="0"/>
                <a:cs typeface="Times New Roman" panose="02020603050405020304" pitchFamily="18" charset="0"/>
              </a:rPr>
              <a:t>our dataset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get optimal classification.</a:t>
            </a:r>
          </a:p>
          <a:p>
            <a:pPr marL="0" indent="0">
              <a:buNone/>
            </a:pPr>
            <a:endParaRPr lang="en-US" sz="1800" dirty="0">
              <a:latin typeface="Times New Roman" panose="02020603050405020304" pitchFamily="18" charset="0"/>
              <a:cs typeface="Times New Roman" panose="02020603050405020304" pitchFamily="18" charset="0"/>
            </a:endParaRPr>
          </a:p>
          <a:p>
            <a:pPr algn="ct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991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592</Words>
  <Application>Microsoft Office PowerPoint</Application>
  <PresentationFormat>On-screen Show (4:3)</PresentationFormat>
  <Paragraphs>257</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Courier New</vt:lpstr>
      <vt:lpstr>Times New Roman</vt:lpstr>
      <vt:lpstr>Office Theme</vt:lpstr>
      <vt:lpstr>PowerPoint Presentation</vt:lpstr>
      <vt:lpstr>Diabetes Management System Using Food Recognition</vt:lpstr>
      <vt:lpstr>Outline</vt:lpstr>
      <vt:lpstr>Introduction</vt:lpstr>
      <vt:lpstr>Introduction</vt:lpstr>
      <vt:lpstr>Problem Statement</vt:lpstr>
      <vt:lpstr>Objectives</vt:lpstr>
      <vt:lpstr>Tools and Techniques</vt:lpstr>
      <vt:lpstr>Methodology </vt:lpstr>
      <vt:lpstr>Functional Requirements </vt:lpstr>
      <vt:lpstr>Functional Requirements </vt:lpstr>
      <vt:lpstr>Non- Functional Requirement</vt:lpstr>
      <vt:lpstr>Modules</vt:lpstr>
      <vt:lpstr>PowerPoint Presentation</vt:lpstr>
      <vt:lpstr>PowerPoint Presentation</vt:lpstr>
      <vt:lpstr>PowerPoint Presentation</vt:lpstr>
      <vt:lpstr>PowerPoint Presentation</vt:lpstr>
      <vt:lpstr>PowerPoint Presentation</vt:lpstr>
      <vt:lpstr>PowerPoint Presentation</vt:lpstr>
      <vt:lpstr>Application Snapshot  </vt:lpstr>
      <vt:lpstr> Home Page  </vt:lpstr>
      <vt:lpstr> Medicine Reminder-1 </vt:lpstr>
      <vt:lpstr>Medicine Reminder-2 </vt:lpstr>
      <vt:lpstr>Medicine Reminder-3 </vt:lpstr>
      <vt:lpstr>Medicine Reminder-3  </vt:lpstr>
      <vt:lpstr>                                                                                      Activity Tracking-1</vt:lpstr>
      <vt:lpstr>Activity Tracking-2</vt:lpstr>
      <vt:lpstr>Activity Tracking-3</vt:lpstr>
      <vt:lpstr>Activity Tracking-4</vt:lpstr>
      <vt:lpstr>PowerPoint Presentation</vt:lpstr>
    </vt:vector>
  </TitlesOfParts>
  <Company>zoho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Rafia Maryam Malik</dc:creator>
  <cp:lastModifiedBy>Seerat Shafique</cp:lastModifiedBy>
  <cp:revision>244</cp:revision>
  <dcterms:created xsi:type="dcterms:W3CDTF">2010-03-09T10:03:29Z</dcterms:created>
  <dcterms:modified xsi:type="dcterms:W3CDTF">2020-12-12T15:52:12Z</dcterms:modified>
</cp:coreProperties>
</file>