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84" r:id="rId3"/>
    <p:sldId id="278" r:id="rId4"/>
    <p:sldId id="296" r:id="rId5"/>
    <p:sldId id="303" r:id="rId6"/>
    <p:sldId id="298" r:id="rId7"/>
    <p:sldId id="299" r:id="rId8"/>
    <p:sldId id="306" r:id="rId9"/>
    <p:sldId id="307" r:id="rId10"/>
    <p:sldId id="308" r:id="rId11"/>
    <p:sldId id="309" r:id="rId12"/>
    <p:sldId id="305" r:id="rId13"/>
    <p:sldId id="301" r:id="rId14"/>
    <p:sldId id="302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1" r:id="rId25"/>
    <p:sldId id="320" r:id="rId26"/>
    <p:sldId id="327" r:id="rId27"/>
    <p:sldId id="326" r:id="rId28"/>
    <p:sldId id="322" r:id="rId29"/>
    <p:sldId id="323" r:id="rId30"/>
    <p:sldId id="324" r:id="rId31"/>
    <p:sldId id="325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852F-AF80-4B80-AE6F-76911D9BFC6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68BE8-12A3-438E-AAF4-2C1B2708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01F8-4D43-4534-BDD1-9DFF5077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67A31-505F-4F81-BB5C-36407665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6363-B6AE-4757-A874-750C2DB0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94E3-DDF3-4D53-AA65-8DF9126D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4B4-28D0-4D4E-9669-A3E25C9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E8D3-E502-4E80-8AC6-D808EA1D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F274A-4C8D-4F94-85CA-2950B81CE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4945-D623-429A-8E5C-F1C34422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4243-8CAC-4AE6-8D09-E460AEB9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B2C6-DB5A-446E-BE71-9D033823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DB254-BE68-4D99-95CF-FBFB3FFC3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8204-1EB7-4F47-A9C1-1A523DB7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2FBB-0AF1-49EC-9162-4D7A69A8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00B7-59F3-464F-B896-53314D28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3B69-DD80-4231-9806-0577518A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15F2-CE51-424C-A424-FF25E8F4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F8B5-8495-4EA2-968A-22E71BF8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DBB2-FE5C-4D60-A250-3110D4B6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E8AC-051E-4FE6-ADD7-EF9446C9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688E-250B-49C9-9533-D7229400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7402-417B-4E97-B2FF-D11E8404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B590-397E-4BD2-B3A8-FAB216A6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81A1-C0F3-4486-843A-053B7C5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71E9-2498-42B9-8D94-46ED95A6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8561-5E5D-41EA-BAEC-5DF4F152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C79C-6C2A-4271-AF61-FADC9022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E7CC-A52D-49E5-B5FE-70C04ABE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A5F5-6B93-434C-96B8-023850CA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26C54-1CCD-471B-AB16-EEBF6010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2B86D-9323-47B8-A5EB-A40C0C48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686A-5B08-4F5E-ADF6-0A7645AD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178A-BA34-4034-980D-2F8F74F4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D638-4BA1-4CD7-B5B3-EA1F72F8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D9BAF-65E1-4EB3-8C6A-AD944FC7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40B58-14D3-408D-971E-07E9F91D2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FBD35-E321-4AB1-9AFF-5417C1E7F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85FDE-9C35-4747-B24D-B4AA2A5F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B965-FC95-4737-9AF8-964E804E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E8487-728A-476C-91CA-DB6F8FC0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71EE-C754-418E-B11F-44501E4B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17235-D554-448E-B174-9D8029A0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886E-0CDB-441B-9A6D-219F37C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313E0-79E7-4600-8981-C117477B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70969-F76E-439C-9A51-D51B94EF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A4260-9EAD-41B9-859C-F64717D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8BA8D-BD49-49DB-9DE3-64CF5044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2BED-2E02-42ED-8A78-0806C114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47AA-ADCF-41B4-935B-7CDD2CFA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6A6B2-6B6E-4149-8D1B-5E89D2D2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9C2E-2B5B-45B8-B235-DC46B709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BF6C-5266-4A52-9F5D-DBDF023F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B082-4A70-47BD-82D0-965546E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57AC-74EC-4D42-BF12-77DBE9B3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8E074-901A-4986-8602-63AEB018C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2C201-20A7-4D94-A4D7-54A91BD1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9B5FC-B971-4EDF-98F0-F9400B15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703F-81F4-4571-847A-D0FEA23B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D863-C5AB-4B73-A471-1C21CB24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5CB70-B9F2-4837-8C46-909AF6D2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9AA42-368C-4584-9C62-23BB2110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6FDE-B04C-4079-8D6E-3BE772621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3A9D-BF75-40C5-906C-C33F30E3DF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6B65-EE44-4349-8F7E-3FC6EFFCC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963B-1C3E-41F8-8413-1A8685F44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217B-32D1-4A4E-8609-8EA87AAD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448" y="1905001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0AB384-6F86-41A2-8256-B30A19E2C18B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001B4-1957-4B4D-A6EE-2055419C495B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8A792-4126-4FBD-8BE3-D28578B4699F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71EF2E-C58B-4B91-95D1-19FA21B4DAFD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Non Functional Requirements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BB891F-F18D-4515-98D0-B99AC9F4F607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Usability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0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36374D-25AC-46FF-8599-C92A6062B723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088811-44DB-4F7B-8C44-611A9C486C26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30DBA-B332-4A30-9C0F-31DED70A25CA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28A484-3911-42C6-A28F-11E7BB71EEDA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Existing App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CD7A5D-A11F-4E9D-BEFB-1E824C73D9C6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741287B-B50D-4971-9D1F-64AF69218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30190"/>
              </p:ext>
            </p:extLst>
          </p:nvPr>
        </p:nvGraphicFramePr>
        <p:xfrm>
          <a:off x="2032000" y="1024464"/>
          <a:ext cx="81279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3053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2928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3203523"/>
                    </a:ext>
                  </a:extLst>
                </a:gridCol>
              </a:tblGrid>
              <a:tr h="281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Digital Eye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54852"/>
                  </a:ext>
                </a:extLst>
              </a:tr>
              <a:tr h="217962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Be My 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 is to be used at your own risk, i.e., you are depending on “helpers” to navigate the world around you.</a:t>
                      </a:r>
                    </a:p>
                    <a:p>
                      <a:pPr lvl="0"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this one person is bound for you they tell you path with the help of video calling.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our proposed application, only once you need a person who will made you login to system and open camera, after that blind person can use this application by self.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5208"/>
                  </a:ext>
                </a:extLst>
              </a:tr>
              <a:tr h="1546830"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Blind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application is only supported in IOS. It is not free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blind person want to use this app then you buy this app this app is not free. Its price is $39.99.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main difference between Blind Square and our app is (Free). Our application is free for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3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5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Development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/>
          </a:bodyPr>
          <a:lstStyle/>
          <a:p>
            <a:pPr marL="107315" marR="922020" indent="0" algn="just">
              <a:lnSpc>
                <a:spcPct val="150000"/>
              </a:lnSpc>
              <a:buNone/>
            </a:pPr>
            <a:r>
              <a:rPr lang="en-US" sz="25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dependence:</a:t>
            </a: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IDE: Android Studio 3.5</a:t>
            </a: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language: Java, XML</a:t>
            </a: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Database: MYSQL or Firebase</a:t>
            </a:r>
          </a:p>
          <a:p>
            <a:pPr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Tools: PyCharm, Android Studio, JDK</a:t>
            </a:r>
          </a:p>
          <a:p>
            <a:pPr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SDK</a:t>
            </a:r>
          </a:p>
          <a:p>
            <a:pPr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Google Map APIs</a:t>
            </a:r>
          </a:p>
          <a:p>
            <a:pPr marL="107315" indent="0">
              <a:spcBef>
                <a:spcPts val="775"/>
              </a:spcBef>
              <a:buNone/>
            </a:pPr>
            <a:r>
              <a:rPr lang="en-US" sz="25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dependence: </a:t>
            </a:r>
          </a:p>
          <a:p>
            <a:pPr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</a:rPr>
              <a:t>Smart Mobile Phone: Android </a:t>
            </a:r>
          </a:p>
          <a:p>
            <a:pPr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</a:rPr>
              <a:t>Headphones</a:t>
            </a:r>
          </a:p>
          <a:p>
            <a:pPr>
              <a:spcBef>
                <a:spcPts val="775"/>
              </a:spcBef>
            </a:pP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	 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Modern tools </a:t>
            </a:r>
            <a:endParaRPr lang="en-US" sz="4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477283"/>
              </p:ext>
            </p:extLst>
          </p:nvPr>
        </p:nvGraphicFramePr>
        <p:xfrm>
          <a:off x="3448099" y="1655219"/>
          <a:ext cx="5271361" cy="1762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906">
                  <a:extLst>
                    <a:ext uri="{9D8B030D-6E8A-4147-A177-3AD203B41FA5}">
                      <a16:colId xmlns:a16="http://schemas.microsoft.com/office/drawing/2014/main" val="2487643873"/>
                    </a:ext>
                  </a:extLst>
                </a:gridCol>
                <a:gridCol w="1297141">
                  <a:extLst>
                    <a:ext uri="{9D8B030D-6E8A-4147-A177-3AD203B41FA5}">
                      <a16:colId xmlns:a16="http://schemas.microsoft.com/office/drawing/2014/main" val="1701677720"/>
                    </a:ext>
                  </a:extLst>
                </a:gridCol>
                <a:gridCol w="1904314">
                  <a:extLst>
                    <a:ext uri="{9D8B030D-6E8A-4147-A177-3AD203B41FA5}">
                      <a16:colId xmlns:a16="http://schemas.microsoft.com/office/drawing/2014/main" val="3001393810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Tools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461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Rationale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629422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Android studio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4.0.1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1394886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3.7.2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Machine Learning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449625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MySQL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DBMS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88208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Adobe Photoshop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CC 2020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Design Work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846961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MS Word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Documentation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413496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MS Power Point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Presentation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200435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61918"/>
              </p:ext>
            </p:extLst>
          </p:nvPr>
        </p:nvGraphicFramePr>
        <p:xfrm>
          <a:off x="3460320" y="3531521"/>
          <a:ext cx="5259140" cy="9839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68736">
                  <a:extLst>
                    <a:ext uri="{9D8B030D-6E8A-4147-A177-3AD203B41FA5}">
                      <a16:colId xmlns:a16="http://schemas.microsoft.com/office/drawing/2014/main" val="3108643758"/>
                    </a:ext>
                  </a:extLst>
                </a:gridCol>
                <a:gridCol w="1307901">
                  <a:extLst>
                    <a:ext uri="{9D8B030D-6E8A-4147-A177-3AD203B41FA5}">
                      <a16:colId xmlns:a16="http://schemas.microsoft.com/office/drawing/2014/main" val="4271818209"/>
                    </a:ext>
                  </a:extLst>
                </a:gridCol>
                <a:gridCol w="1982503">
                  <a:extLst>
                    <a:ext uri="{9D8B030D-6E8A-4147-A177-3AD203B41FA5}">
                      <a16:colId xmlns:a16="http://schemas.microsoft.com/office/drawing/2014/main" val="3718335181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Technology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18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23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Rationale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509663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XML, Java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2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Programming language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057475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OpenCV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2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Library for object tracking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589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Headphones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Any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To receive the voice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93657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4EEB91-BA17-40AA-BFBD-5F7C2688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Benefits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690688"/>
            <a:ext cx="8229600" cy="4435476"/>
          </a:xfrm>
        </p:spPr>
        <p:txBody>
          <a:bodyPr>
            <a:normAutofit fontScale="82500" lnSpcReduction="10000"/>
          </a:bodyPr>
          <a:lstStyle/>
          <a:p>
            <a:r>
              <a:rPr lang="en-US" dirty="0"/>
              <a:t>First of all, the benefit of this app is that we will able to help the humanities.</a:t>
            </a:r>
          </a:p>
          <a:p>
            <a:r>
              <a:rPr lang="en-US" dirty="0"/>
              <a:t>The proposed application will helps blinds to live their life with colors.</a:t>
            </a:r>
          </a:p>
          <a:p>
            <a:r>
              <a:rPr lang="en-US" dirty="0"/>
              <a:t>It will helps to rehabilitated blind to become a active part of society.</a:t>
            </a:r>
          </a:p>
          <a:p>
            <a:r>
              <a:rPr lang="en-US" dirty="0"/>
              <a:t>The proposed application will improve daily activities and make blind community independent and boost their confidence.</a:t>
            </a:r>
          </a:p>
          <a:p>
            <a:r>
              <a:rPr lang="en-US" dirty="0"/>
              <a:t>We proposed a cost effective solution to the community as no other external gadget required for this application. </a:t>
            </a:r>
          </a:p>
          <a:p>
            <a:r>
              <a:rPr lang="en-US" dirty="0"/>
              <a:t>(White cane, Glasses these are the tools which are used by every blind person and have no connection with our proposed application.)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04AAA-549B-4F59-BBB1-6D61F504DA37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6B6A6-4844-4767-B0A0-3522C61A68C3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467E0-1168-4581-A6BE-51B191A04A38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9760B0-A60E-410C-A16E-DF53114931ED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Diagrams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645DA4-C571-4268-8DAA-7682E521B060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 for Blind</a:t>
            </a:r>
          </a:p>
          <a:p>
            <a:pPr lvl="1"/>
            <a:r>
              <a:rPr lang="en-US" dirty="0"/>
              <a:t>Use Case for Relative</a:t>
            </a:r>
          </a:p>
          <a:p>
            <a:r>
              <a:rPr lang="en-US" dirty="0"/>
              <a:t>Design and Architecture</a:t>
            </a:r>
          </a:p>
          <a:p>
            <a:pPr lvl="1"/>
            <a:r>
              <a:rPr lang="en-US" dirty="0"/>
              <a:t>System Architecture</a:t>
            </a:r>
          </a:p>
          <a:p>
            <a:pPr lvl="1"/>
            <a:r>
              <a:rPr lang="en-US" dirty="0"/>
              <a:t>Process Diagram</a:t>
            </a:r>
          </a:p>
          <a:p>
            <a:pPr lvl="1"/>
            <a:r>
              <a:rPr lang="en-US" dirty="0"/>
              <a:t>DFDs</a:t>
            </a:r>
          </a:p>
          <a:p>
            <a:pPr lvl="2"/>
            <a:r>
              <a:rPr lang="en-US" dirty="0"/>
              <a:t>DFD Level 0</a:t>
            </a:r>
          </a:p>
          <a:p>
            <a:pPr lvl="2"/>
            <a:r>
              <a:rPr lang="en-US" dirty="0"/>
              <a:t>DFD Level 1</a:t>
            </a:r>
          </a:p>
          <a:p>
            <a:pPr lvl="1"/>
            <a:r>
              <a:rPr lang="en-US" dirty="0"/>
              <a:t>Sequence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ERD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5D87F-7026-4BDF-BE21-91A9A60471A7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E23E7-6AC6-4E1C-A9CA-25B1C2B87491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BA87F-0B86-4C68-82E6-902F2D9476DD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FFE86A-2DFE-48C6-9D60-DB76D95EA736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System Architecture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2E2218-C1BB-46C4-A32B-0E461FE1D1E4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9EFB94-6482-4966-8E4D-7803E548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95" y="1390365"/>
            <a:ext cx="615400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6D8CE5-608C-40D9-874B-FB310DC383C4}"/>
              </a:ext>
            </a:extLst>
          </p:cNvPr>
          <p:cNvSpPr/>
          <p:nvPr/>
        </p:nvSpPr>
        <p:spPr>
          <a:xfrm>
            <a:off x="10363200" y="0"/>
            <a:ext cx="304800" cy="7304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8C5BC-BA29-4DD6-97E2-63B71189210F}"/>
              </a:ext>
            </a:extLst>
          </p:cNvPr>
          <p:cNvSpPr/>
          <p:nvPr/>
        </p:nvSpPr>
        <p:spPr>
          <a:xfrm>
            <a:off x="1524000" y="0"/>
            <a:ext cx="304800" cy="7304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867F6-405E-48B6-A56C-513939D82495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51AB9D-C3D3-4CDD-95D4-8ED11ADC961B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1038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Process Diagram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EA45F6-A1E7-4790-AC12-C76D1A0868AB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872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30DB-7E67-4E33-9477-9A98717F5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16" y="457199"/>
            <a:ext cx="3829584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85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64A19E-9D2F-4AFC-B033-6F2DE2D578A6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8F38F-02C1-4A34-8EEF-97387DB1D779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EE3EA-4C16-40C0-B7F8-B3078D9C0162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D4D29C-874E-4960-BCB5-6F4901EFA660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DFDs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F8A11C-21E9-474C-BD99-C8B86D75186B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b="1" u="sng" dirty="0"/>
              <a:t>DFD Level 0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14A58-993C-481A-ADC5-BD994640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38" y="3185633"/>
            <a:ext cx="572532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B90408-49AC-4A9E-AFE5-D366A6F09F5B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D14821-309F-4171-8601-2DB289847332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CFC00-0115-4F6A-8D51-E89BA0B2E0B9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87CF47-BF09-48C3-8E4A-0CE82539BFDC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DFDs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1934E5-1EF0-4457-9B4E-8F94F23D4204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b="1" u="sng" dirty="0"/>
              <a:t>DFD Level 1 for Blind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38878-30C7-461B-8542-F49E81A8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91" y="3068777"/>
            <a:ext cx="532521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7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58" y="-9669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Digital Eye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905001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Tariq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Basit (FA17-BCS-086)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Aaqil Abbas (FA17-BCS-059)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F7CA5-90BB-4400-9109-C028B871E89B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F8E9D-D3AC-4E19-9C29-74DD3D56C4B2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A5E1-5C99-43E2-A34F-435362D77241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C89CA8-572A-48B5-BF5A-7C8A24F4CC46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DFDs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23F749-DDD3-437C-BA35-F5FA6F57215D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b="1" u="sng" dirty="0"/>
              <a:t>DFD Level 1 for Relatives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06A9B-09C8-4D22-8F0A-D5EBAF27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91" y="3068777"/>
            <a:ext cx="532521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6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37FA6-7AD4-404D-9CAB-5FF948EB8A23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776339-929C-4537-A886-B5A5E9D3B8CD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38801-FE35-4096-AEDE-1D2834F25873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687FD0-697F-4523-8034-B7B8EBCD4C65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Sequence Diagrams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0B5A41-B0D0-4DB3-BF61-0C061A5F524A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b="1" u="sng" dirty="0"/>
              <a:t>Sequence Diagram for Signup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BF501-DA13-475E-9E1E-7432B81B9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2268941"/>
            <a:ext cx="6520542" cy="38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2C6D1C-1D8E-4596-997F-CC49A3DCE309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FB147-E6E3-40BA-B5EB-20B993739491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41C5-7902-4DB6-B19A-E0B19F86CB62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C0D53F-3A34-4886-B2F9-5E7161FB85BD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Sequence Diagrams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8329A-280B-4FE4-807A-88BFADAEA22C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b="1" u="sng" dirty="0"/>
              <a:t>Sequence Diagram for Login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B4D51-F3C6-4E09-BBCA-BDFE5D88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87" y="2153619"/>
            <a:ext cx="6947626" cy="41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3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A6E8B7-BF65-4FF4-A90A-7837A2ED08A0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BF4C0-6B3A-4F59-8FE0-0BBEB019587F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BD2F8-0FDF-44F9-90C4-EA4E7129E260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B5C313-23C5-437A-B08C-3849B10EC6EC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Sequence Diagrams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A3EAA8-CFFC-4027-86BF-A814AB721437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2400" b="1" u="sng" dirty="0"/>
              <a:t>Sequence Diagram for Object Tracking and Recognition</a:t>
            </a:r>
            <a:endParaRPr lang="en-US" sz="1800" b="1" u="sng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4C1AB-AC16-490D-84EA-CB7BF838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28" y="1758157"/>
            <a:ext cx="761614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4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A52F4-A3D9-496D-A8C0-048602766023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B8A4F-4C69-416F-90EF-F9F7B062CEB0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EB3E9-50A8-4B28-BB94-B9955FAFDE72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026DD9-F2D1-47FE-B9B7-E285DDAF257A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Class Diagrams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B1536-482E-4CA6-B4BF-39FD1E71FC2E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b="1" u="sng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C435C-5131-4F34-9F0E-FBC5F60B1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73" y="1030289"/>
            <a:ext cx="7107627" cy="49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31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93765-2F59-4527-95E8-B433629903AA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909B8F-CFA9-4BB0-9EA7-75103942A6B9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F1CBC-DB8A-419E-8EC7-2EBA5FF77F0D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C8B2E9-33F1-4A63-87ED-77512CF39521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ERD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DA127-D3FE-4051-8312-8FD6A83902F3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362F17-C215-4F8C-A0DC-5AB6335A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56" y="1280056"/>
            <a:ext cx="5943887" cy="42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5561D-7743-4B59-AA57-93A98524CAA1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DC5A3-88D1-4BE1-8562-E08CDF4022AF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0F572-512D-4704-A9A5-29CD2D355254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F4F78D-1B62-4BEE-8D68-8DF35C61A035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System Screenshots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482859-5078-4080-A73A-884892022673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Application Icon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17EF-303A-4AD2-8F5F-FB5FC4A90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7" y="2262187"/>
            <a:ext cx="2333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28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43A258-9807-4351-8E6F-16B5DBD8D973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7FC57-7796-48DF-9DB3-D13E9074A185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1171-D358-44C5-9831-272349A58E1D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101993-ECB0-479A-A7F7-744868F93131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System Screenshots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E32ED-540C-49A7-9902-09982EDD8B6E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Splash Screen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D33A3-8167-4C8B-8F1A-3D297406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7" y="2048961"/>
            <a:ext cx="2913664" cy="4161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446CD2-A83C-4F76-B292-2470DCA6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35" y="878385"/>
            <a:ext cx="316718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3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5C9124-BD2A-4575-8F68-9AC9D4C5A877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6C6C2D-57D5-4F1A-B0D0-3289C0885E76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524D5-388C-4F29-A80C-F201D73FAACD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F5E213-04CA-44E1-88FF-01ED9D6B018B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System Screenshots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3EAC41-7C6F-4CAA-889F-4E6A0A741347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SS for Login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13450-408D-48CB-9E81-33DFB9086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05" y="1837701"/>
            <a:ext cx="2089190" cy="41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5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21F5B8-2DC3-44EA-81C1-EED0D695F552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A8F4B-5C39-43CF-A25F-91D2F6A5A7BE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A72FB-AEB6-4208-B8EE-00BC9956A44E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9A1D76-A90D-47DC-A851-F94A02C005C1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System Screenshots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C9264F-0DAF-4372-B306-12ECAC828661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SS for Signup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E29D8-CCD9-4ADF-B196-DE231F51F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55" y="1692185"/>
            <a:ext cx="2219370" cy="43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84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Working flow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Existing app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Screenshots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9FDC4-D7C2-4875-96DF-88CA99ED16ED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C2D7B-11F0-40A5-9025-C40D55543706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3C53A-BB1A-4E63-A8F9-83DD05B1E2D7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C54BB8-22BE-42D2-913C-CCA18298F47A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System Screenshots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D45C0-20B9-4740-A622-7C12B94D47D9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SS for Blind’s Home page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E9449-C2BE-4829-B7DB-1F0522470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29" y="1867572"/>
            <a:ext cx="2152695" cy="42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30CD4C-3A45-4CBA-BA7F-EC544EC9EDC6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AF5F8B-81E4-422C-928C-006446A021DC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C8DBE-CD2F-43BD-93FD-183D4267ABA5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3379E5-EB63-4104-AF8F-B4FE44892849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System Screenshots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FB5CEA-0BCE-42B9-9B21-683C9F39FF31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SS for Relative’s Home page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E932B-0FE4-4500-B974-48E3D9D86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42429"/>
            <a:ext cx="2270556" cy="44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9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212741"/>
            <a:ext cx="8323277" cy="1096962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References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825625"/>
            <a:ext cx="8229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https://stackoverflow.com/questions/38072334/how-to-start-machine-learning-with-python-programming</a:t>
            </a:r>
          </a:p>
          <a:p>
            <a:r>
              <a:rPr lang="en-US" sz="2400" dirty="0"/>
              <a:t>https://stackoverflow.com/questions/7256700/object-tracking-in-python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https://en.wikipedia.org/wiki/Android_software_development</a:t>
            </a:r>
            <a:endParaRPr lang="en-US" sz="2400" dirty="0"/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J.A.Larson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(2003,Oct),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VoiceXML:Introduction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Developing Speech Applications.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1224735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latin typeface="Times New Roman" pitchFamily="18" charset="0"/>
                <a:cs typeface="Times New Roman" pitchFamily="18" charset="0"/>
              </a:rPr>
            </a:br>
            <a:r>
              <a:rPr lang="en-US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/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905000" y="1774010"/>
            <a:ext cx="8305800" cy="4456609"/>
          </a:xfrm>
        </p:spPr>
        <p:txBody>
          <a:bodyPr>
            <a:normAutofit fontScale="97500"/>
          </a:bodyPr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It is difficult life for disable people without visual senses.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Life has been so complex for the blind people so, it is very difficult to survive in society for blind people.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In society, there are some persons who could not see the beauty of this universe and living their life so hard.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The blind people are mostly seen asking people for help or in other words, they are always dependent on someone.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We saw lot of people trying to struggle in society with their disabilities.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816" y="197486"/>
            <a:ext cx="922655" cy="851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97163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19997B3-58F9-49CB-B2F8-BE720E296B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27" y="1481683"/>
            <a:ext cx="5400674" cy="5011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27B4DD-9949-4DC3-829E-3E23CEDE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	 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Working Flow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	 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Problem statement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7772400" cy="4298950"/>
          </a:xfrm>
        </p:spPr>
        <p:txBody>
          <a:bodyPr>
            <a:normAutofit lnSpcReduction="10000"/>
          </a:bodyPr>
          <a:lstStyle/>
          <a:p>
            <a:r>
              <a:rPr lang="en-US" sz="2300" dirty="0"/>
              <a:t>It is difficult for disable persons to survive without vital senses. Life has been so complex and every place turns into mob.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Guardians not able to monitor their respective relatives current location.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is how we can make life of blind persons easier using today’s technologies.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will start working we have following questions in mind,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Q.1 How to trace obstacles through sensors and sending response fast to the person using voice with app?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Q.2 How to track the person from other device?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Q.3 What if there is no light in room?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Q.4 What if blind person what help how he tells his/her guardians?</a:t>
            </a:r>
          </a:p>
          <a:p>
            <a:pPr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/>
          </a:bodyPr>
          <a:lstStyle/>
          <a:p>
            <a:pPr lvl="0"/>
            <a:r>
              <a:rPr lang="en-US" sz="2500" dirty="0"/>
              <a:t>Automated app to detect obstacles using camera sensor.</a:t>
            </a:r>
          </a:p>
          <a:p>
            <a:pPr lvl="0"/>
            <a:r>
              <a:rPr lang="en-US" sz="2500" dirty="0"/>
              <a:t>Making blind persons independent. </a:t>
            </a:r>
          </a:p>
          <a:p>
            <a:pPr lvl="0"/>
            <a:r>
              <a:rPr lang="en-US" sz="2500" dirty="0"/>
              <a:t>Easing and simplifying the life of blind person.</a:t>
            </a:r>
          </a:p>
          <a:p>
            <a:pPr lvl="0"/>
            <a:r>
              <a:rPr lang="en-US" sz="2500" dirty="0"/>
              <a:t>To provide easily trackable environment for the guardians of users.</a:t>
            </a:r>
          </a:p>
          <a:p>
            <a:pPr lvl="0"/>
            <a:r>
              <a:rPr lang="en-US" sz="2500" dirty="0"/>
              <a:t>To provide personal assistant to blind person.</a:t>
            </a:r>
          </a:p>
          <a:p>
            <a:pPr lvl="0"/>
            <a:r>
              <a:rPr lang="en-US" sz="2500" dirty="0"/>
              <a:t>To serve the humanity.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7F002-331F-4F09-ABEA-1E06A6D57690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547B4E-9EB4-41C8-BE2C-3EAFD4DD96E2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14412-1C3A-4DF5-9452-2587EAA682E1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C3B862-1C6E-4949-B438-EF3BEE5E1C3E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Methodology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DB8312-311A-4E65-A5BE-7AF2FDD4F6B7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Camera is the main sensor in our App. Camera is used as a sensor to analyses the environment.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Camera will check the environment whether the blind person having obstacles in front of him if yes, then the App will notifies the person by speaking using earplugs or speakers.</a:t>
            </a:r>
          </a:p>
          <a:p>
            <a:pPr marL="0" indent="0"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Map is also used in this App to give two functions,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Used for tracking person from another device 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Used to tell the routes of destination to person which is being set.</a:t>
            </a: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piece of software is also given to the guarding to track the blind person.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98792F11-EEA6-4E5C-9A91-CBC32663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E46F0-89C0-483B-86E6-696989E242C4}"/>
              </a:ext>
            </a:extLst>
          </p:cNvPr>
          <p:cNvSpPr/>
          <p:nvPr/>
        </p:nvSpPr>
        <p:spPr>
          <a:xfrm>
            <a:off x="10363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1A7D7-8424-4967-9700-65621FFFC76C}"/>
              </a:ext>
            </a:extLst>
          </p:cNvPr>
          <p:cNvSpPr/>
          <p:nvPr/>
        </p:nvSpPr>
        <p:spPr>
          <a:xfrm>
            <a:off x="15240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4EF24-C703-4511-9000-8044660014CD}"/>
              </a:ext>
            </a:extLst>
          </p:cNvPr>
          <p:cNvSpPr txBox="1"/>
          <p:nvPr/>
        </p:nvSpPr>
        <p:spPr>
          <a:xfrm>
            <a:off x="1752600" y="563136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21B118-756F-437C-A6C6-274591123DF7}"/>
              </a:ext>
            </a:extLst>
          </p:cNvPr>
          <p:cNvSpPr txBox="1">
            <a:spLocks/>
          </p:cNvSpPr>
          <p:nvPr/>
        </p:nvSpPr>
        <p:spPr>
          <a:xfrm>
            <a:off x="1905000" y="152400"/>
            <a:ext cx="8229600" cy="97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u="sng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sz="4000" u="sng" dirty="0">
                <a:latin typeface="Times New Roman" pitchFamily="18" charset="0"/>
                <a:cs typeface="Times New Roman" pitchFamily="18" charset="0"/>
                <a:sym typeface="+mn-ea"/>
              </a:rPr>
              <a:t>Functional Requirements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06EFE5-3956-487A-81BD-F224F33AAEB5}"/>
              </a:ext>
            </a:extLst>
          </p:cNvPr>
          <p:cNvSpPr txBox="1">
            <a:spLocks/>
          </p:cNvSpPr>
          <p:nvPr/>
        </p:nvSpPr>
        <p:spPr>
          <a:xfrm>
            <a:off x="1981200" y="1551963"/>
            <a:ext cx="8229600" cy="45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Signup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Object Tracking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Tracking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8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1033</Words>
  <Application>Microsoft Office PowerPoint</Application>
  <PresentationFormat>Widescreen</PresentationFormat>
  <Paragraphs>274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Digital Eye</vt:lpstr>
      <vt:lpstr>  Outline</vt:lpstr>
      <vt:lpstr> Introduction   </vt:lpstr>
      <vt:lpstr>  Working Flow</vt:lpstr>
      <vt:lpstr>  Problem statement</vt:lpstr>
      <vt:lpstr> Objectives</vt:lpstr>
      <vt:lpstr>PowerPoint Presentation</vt:lpstr>
      <vt:lpstr>PowerPoint Presentation</vt:lpstr>
      <vt:lpstr>PowerPoint Presentation</vt:lpstr>
      <vt:lpstr>PowerPoint Presentation</vt:lpstr>
      <vt:lpstr>  Development Requirements</vt:lpstr>
      <vt:lpstr>  Modern tools </vt:lpstr>
      <vt:lpstr> 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Aaqil Abbas</dc:creator>
  <cp:lastModifiedBy>Syed Aaqil Abbas</cp:lastModifiedBy>
  <cp:revision>23</cp:revision>
  <dcterms:created xsi:type="dcterms:W3CDTF">2020-09-23T14:11:00Z</dcterms:created>
  <dcterms:modified xsi:type="dcterms:W3CDTF">2020-12-06T13:12:45Z</dcterms:modified>
</cp:coreProperties>
</file>