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9" r:id="rId13"/>
    <p:sldId id="290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9" r:id="rId24"/>
    <p:sldId id="291" r:id="rId25"/>
    <p:sldId id="281" r:id="rId26"/>
    <p:sldId id="287" r:id="rId27"/>
    <p:sldId id="288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2BB68-75C1-4231-8F6A-3D0DD2DA0068}" type="datetimeFigureOut">
              <a:rPr lang="en-US" smtClean="0"/>
              <a:t>6/8/2021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C31D8-C73F-49E6-8896-E72A954C6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1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892C-0497-4994-A7DC-B9D62E6B4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FE1F1-617C-41D1-A1F4-0451512F4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A3241-4C12-4968-85FB-F03FBBE8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5CD7-EC67-4D06-BE05-D99E09342DB1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C023C-6277-419D-8191-ADA72B64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202CA-C609-4B84-ACB0-6613B2C2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9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0281-E187-4E4D-908E-EC82ED8E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46A87-C04A-4055-9CE3-33E19320B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07B43-BAEC-4345-95C7-19AE53FF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CCED-C3ED-4292-A682-9BB49EEBA348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B94B3-E8EB-474D-B4A6-704582BE7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D4FE3-ED53-4F9C-BB23-3E78B430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5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EF473-0CA3-458E-BC5C-778D5AB00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852A4-751D-42F0-BC62-913A4C562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292FF-693D-4CBA-9620-440684A3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F04B-EE3B-4C27-9154-DBAE610524A2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972D8-E441-40D7-B065-CB18CDE1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D5A0B-1BF7-403D-BB89-E74AF58A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1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032E-BC1D-46B1-997F-45A0B464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61236-DFF7-4A0A-8D06-242256BBA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AC9DC-07C8-4DC7-A75D-46F09727A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6171-D151-434C-BCF0-77F51A1A8619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EEBF9-271A-48ED-B503-FFED9EB16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5D7EE-DC00-42A7-A5C1-D6EF8D89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3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6BC0-1E02-4403-87DB-045715F8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75A60-EFB6-4D47-8187-410B0AE68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AB9C8-8642-46DC-A2C3-A88CD0FB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7674-5F71-4A28-829D-543F0988064A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95F18-A51E-4E47-B1F3-42E1B2B2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1D5DB-F697-4238-871B-533248A0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5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984D-4234-48C8-AFE6-956D8F60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5C1EA-94F7-4710-A951-4AAD3B9BF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2AA54-EC61-425D-A821-E16421BB9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F87DD-5B88-4A64-B006-BEEABB27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E04A-64AA-414F-BBF7-4D31AD7C517E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9F031-CD22-4F1B-A880-FC2C1366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45C51-5086-4CC5-B5A5-62342D83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7A76-1533-4E0B-84D6-6C01049C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D9138-1811-4CB4-A0E6-75EF1D952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E0ADB-9D0D-43B9-A32F-426CE4385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822FE-0688-46D9-A04D-FE1025DA1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816FA8-7FB3-4071-8C9C-E547DEDB9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20894-F31E-42EE-92B9-EC682044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121-9746-472F-9178-68493B91E5B4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B82E63-B5AA-439C-9BA5-5DB48649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7CCD6-FCFF-4034-8012-39BEBE7D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3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D711-F35D-4583-8C0F-455BCF7B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EF65D-A96D-40AB-9508-D7DC3F62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505A-04D7-4137-B3F9-362AF4AF1FB7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FD881-123C-42B9-B42E-635266D2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0D4AF-3AA6-4736-BA92-26F1487A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2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A2FE11-4AF0-4A9D-9DDF-C65AB8CC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740-7605-4D46-B979-BB71930ADD22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AF3CB1-D99A-4FE0-A4C8-30131845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29C9A-4A95-4BF9-95CF-F8CFDAD0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7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7982-54FD-4A2D-8C37-0E48917F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898E7-6D7B-4940-BF5D-5915B8C7C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176EE-077A-4BDE-A988-16E7B41E2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32DFF-65B3-4C10-9089-845E2827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252D-C5C7-4A9D-BFF8-BE167DDF9B1D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B2633-E7D7-4D9C-AAE2-D9E1B5AE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772F1-1D8F-4E96-84A3-496796FB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6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263A-8E3A-4C10-B00A-F2C34C90D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C4C481-0EC6-4582-82D6-E0698E058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4E86A-7AC8-401D-985B-FC3651364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0C486-F3EC-44A6-A064-B6AA327C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8AFE-7164-427C-8CF8-EA31D52C5513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793AA-3C34-4F32-AECE-1AD9B096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82A39-EC99-4973-A04F-96008DD2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8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1FCE8-036C-473B-BAC5-B469A31A6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56561-BFD5-493A-9CB9-47EDD1257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44866-2994-4098-9F03-E8C3F4B29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47E4-7AF1-49D9-B2E0-28C69128BE09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88F64-4184-4E3A-B7C0-F507D0B74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FYP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7DE92-37B4-4AE2-A339-1851D1EDF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745A2-4260-4E83-9FF9-FC024988F8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sql/ssms/quickstarts/ssms-connect-query-sql-server?view=sql-server-ver15" TargetMode="External"/><Relationship Id="rId3" Type="http://schemas.openxmlformats.org/officeDocument/2006/relationships/hyperlink" Target="https://www.javatpoint.com/android-intent-tutorial#:~:text=Android%20Intent%20is%20the%20message,intent%20is%20intention%20or%20purpose" TargetMode="External"/><Relationship Id="rId7" Type="http://schemas.openxmlformats.org/officeDocument/2006/relationships/hyperlink" Target="https://www.w3schools.com/sql/sql_intro.asp" TargetMode="External"/><Relationship Id="rId2" Type="http://schemas.openxmlformats.org/officeDocument/2006/relationships/hyperlink" Target="https://en.wikipedia.org/wiki/Android_Studi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Java_(programming_language)" TargetMode="External"/><Relationship Id="rId5" Type="http://schemas.openxmlformats.org/officeDocument/2006/relationships/hyperlink" Target="https://en.wikipedia.org/wiki/Kotlin_(programming_language)" TargetMode="External"/><Relationship Id="rId4" Type="http://schemas.openxmlformats.org/officeDocument/2006/relationships/hyperlink" Target="https://en.wikipedia.org/wiki/XAMPP" TargetMode="External"/><Relationship Id="rId9" Type="http://schemas.openxmlformats.org/officeDocument/2006/relationships/hyperlink" Target="https://docs.microsoft.com/en-us/sql/relational-databases/lesson-1-connecting-to-the-database-engine?view=sql-server-ver1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smillah1.jpg">
            <a:extLst>
              <a:ext uri="{FF2B5EF4-FFF2-40B4-BE49-F238E27FC236}">
                <a16:creationId xmlns:a16="http://schemas.microsoft.com/office/drawing/2014/main" id="{A09B2306-64A4-4CFF-B667-55D808F19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88" y="677289"/>
            <a:ext cx="10234423" cy="2552008"/>
          </a:xfrm>
          <a:prstGeom prst="rect">
            <a:avLst/>
          </a:prstGeom>
        </p:spPr>
      </p:pic>
      <p:pic>
        <p:nvPicPr>
          <p:cNvPr id="3" name="Picture 9">
            <a:extLst>
              <a:ext uri="{FF2B5EF4-FFF2-40B4-BE49-F238E27FC236}">
                <a16:creationId xmlns:a16="http://schemas.microsoft.com/office/drawing/2014/main" id="{5EA48536-E2FC-4CA2-88AB-F01210C189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37364" y="3628704"/>
            <a:ext cx="1928813" cy="19288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9F35D-F811-4E97-AC6E-6AD51F81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C05DE-3089-4F59-9407-ACE37301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7617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F2E8E-5654-46BE-AA89-EF80BA40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cs typeface="Times New Roman" panose="02020603050405020304" pitchFamily="18" charset="0"/>
              </a:rPr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75190-5E77-40DE-87A3-8CB6FF43B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We have chosen Mobile Application Development Lifecycle (MADLC) as we are developing mobile application and Mobile Application Development Lifecycle provides us phases for development. </a:t>
            </a:r>
          </a:p>
          <a:p>
            <a:endParaRPr lang="en-GB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We used android studio for developing this application. </a:t>
            </a:r>
          </a:p>
          <a:p>
            <a:endParaRPr lang="en-GB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It is a dedicated framework lifecycle for mobile.</a:t>
            </a:r>
          </a:p>
          <a:p>
            <a:endParaRPr lang="en-GB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proposed lifecycle includes the following phases: Identification, Design, Development, Prototyping, Testing and Maintenance. </a:t>
            </a:r>
          </a:p>
          <a:p>
            <a:endParaRPr lang="en-GB" sz="1800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F6622-055E-4382-9DA1-BACE3990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05180-5DD4-4D90-9D55-0D446612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96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B581-FAAA-4C2F-ADB3-D6620F2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Case: User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27805-3604-40D7-9D5C-23AE74F4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B9FCC-23D6-439B-83DD-0A99B668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74363E-562A-4397-8395-62C58F27FD3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51" y="1245704"/>
            <a:ext cx="8242853" cy="54757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5301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CA83-D78D-44C2-B1F9-C96B2B86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case: Admin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EA78D-F8AB-419E-99AF-118B6FED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21E2C-7C76-4F34-880C-2B9FBDC2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603AB7-DE3F-410A-B225-894F275D4B0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223" y="1298713"/>
            <a:ext cx="5547554" cy="487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6421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C055-696C-4547-A94B-11DEB18B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97413-22B2-4EF4-9C5D-5A13BC56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45432-0B72-4970-93B3-A4B2DD06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5BE2-D2EA-49A9-9F47-62C38A5F1C0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096" y="1364975"/>
            <a:ext cx="8070574" cy="4991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3934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4853-6CD8-4106-A55C-5ECD6B79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Project Design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296B4-745E-48F3-A9E0-6A73359D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33A0B-2F42-48CC-8D0D-A9A91C04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F2E851-A696-4E9D-9787-B3C4B3EE258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7048" y="2201333"/>
            <a:ext cx="7237126" cy="361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39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3A64-DBF6-46FF-BDD3-4FDFA06E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7C649-2C1F-4A4E-87A8-A528A752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9E7BC-A0DC-424D-8357-826E7B8A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D2D856-C1AF-4471-9621-F12C5998ED4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450" y="1815548"/>
            <a:ext cx="7277100" cy="454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70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6178-F59B-4334-9CBF-F85C236C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13" y="365125"/>
            <a:ext cx="10969487" cy="1325563"/>
          </a:xfrm>
        </p:spPr>
        <p:txBody>
          <a:bodyPr>
            <a:normAutofit fontScale="90000"/>
          </a:bodyPr>
          <a:lstStyle/>
          <a:p>
            <a:pPr marL="742950" marR="0" lvl="1" indent="-285750" algn="l">
              <a:lnSpc>
                <a:spcPct val="150000"/>
              </a:lnSpc>
              <a:spcBef>
                <a:spcPts val="1200"/>
              </a:spcBef>
              <a:spcAft>
                <a:spcPts val="300"/>
              </a:spcAft>
              <a:tabLst>
                <a:tab pos="365760" algn="l"/>
              </a:tabLst>
            </a:pPr>
            <a:r>
              <a:rPr lang="en-GB" sz="4000" b="1" i="1" u="sng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Activity diagrams</a:t>
            </a:r>
            <a:br>
              <a:rPr lang="en-US" sz="4000" b="1" i="1" u="sng" dirty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GB" sz="4000" b="1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User Registration</a:t>
            </a:r>
            <a:br>
              <a:rPr lang="en-US" sz="1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D2246-46E5-4CC8-980D-5536AC06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040D4-4392-4BC5-A054-5307AF34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996A7C-7B6B-4DB7-9998-D2D16493A30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1" y="1690688"/>
            <a:ext cx="6009924" cy="466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5544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BB48-8308-40CF-A88B-923F1F96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effectLst/>
                <a:ea typeface="Batang" panose="02030600000101010101" pitchFamily="18" charset="-127"/>
              </a:rPr>
              <a:t>User Login </a:t>
            </a:r>
            <a:endParaRPr lang="en-US" sz="4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28074-C115-4EE1-9DC8-97F8FC5B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C005B-F784-409D-8A96-DFFA7888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D84D31-C175-48AC-B1A4-8BFAF4CB292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2140" y="1431234"/>
            <a:ext cx="6599582" cy="457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5784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B735-5001-4046-B91E-DE7FDE940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75" y="306121"/>
            <a:ext cx="10515600" cy="1325563"/>
          </a:xfrm>
        </p:spPr>
        <p:txBody>
          <a:bodyPr/>
          <a:lstStyle/>
          <a:p>
            <a:r>
              <a:rPr lang="en-GB" sz="40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Admin Login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DFF9B-98DB-4E68-8CB3-F693C5AA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3A79D-DC78-4C73-A711-8DEBD3A7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E3DEA7-4183-4BA3-823F-8B15F629160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375" y="1073426"/>
            <a:ext cx="5666330" cy="5168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8438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BC41-6D2D-4751-B0DE-1CA4C900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User Interface</a:t>
            </a:r>
            <a:br>
              <a:rPr lang="en-US" sz="4400" b="1" dirty="0"/>
            </a:br>
            <a:r>
              <a:rPr lang="en-US" sz="4400" b="1" dirty="0"/>
              <a:t>(Main Display) admin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41785-1EBB-4761-8B78-8DE822A9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DD9AC-EFC4-43B7-B334-CDA55926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06D9EAA-5A14-4E3C-AED3-FF97624068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186" y="1782761"/>
            <a:ext cx="2447627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993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BB2A9A-0317-4CEA-9422-32CC42BA4966}"/>
              </a:ext>
            </a:extLst>
          </p:cNvPr>
          <p:cNvSpPr txBox="1"/>
          <p:nvPr/>
        </p:nvSpPr>
        <p:spPr>
          <a:xfrm>
            <a:off x="903111" y="148691"/>
            <a:ext cx="9448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     An Android Application for Automobile </a:t>
            </a:r>
            <a:endParaRPr 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409304-135E-40DA-8AF9-C5824A8E16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785" y="1377014"/>
            <a:ext cx="1528735" cy="13572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D01B67-4E18-4845-9C97-58F2B3172640}"/>
              </a:ext>
            </a:extLst>
          </p:cNvPr>
          <p:cNvSpPr txBox="1"/>
          <p:nvPr/>
        </p:nvSpPr>
        <p:spPr>
          <a:xfrm>
            <a:off x="2204609" y="309167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chemeClr val="tx1"/>
                </a:solidFill>
                <a:latin typeface="Times New Roman"/>
              </a:rPr>
              <a:t>Supervised by</a:t>
            </a:r>
            <a:r>
              <a:rPr lang="en-US" sz="2000" b="1" u="sng" dirty="0">
                <a:latin typeface="Times New Roman"/>
              </a:rPr>
              <a:t>:</a:t>
            </a:r>
          </a:p>
          <a:p>
            <a:pPr algn="ctr"/>
            <a:r>
              <a:rPr lang="en-US" sz="2000" dirty="0">
                <a:latin typeface="Times New Roman"/>
              </a:rPr>
              <a:t>Dr. Yasir Ali Shah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3FCA9D-0E33-4284-B7E5-2D067B2824B8}"/>
              </a:ext>
            </a:extLst>
          </p:cNvPr>
          <p:cNvSpPr txBox="1"/>
          <p:nvPr/>
        </p:nvSpPr>
        <p:spPr>
          <a:xfrm>
            <a:off x="2348090" y="415944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chemeClr val="tx1"/>
                </a:solidFill>
                <a:latin typeface="Times New Roman"/>
              </a:rPr>
              <a:t>Group Member:</a:t>
            </a:r>
          </a:p>
          <a:p>
            <a:pPr algn="ctr"/>
            <a:r>
              <a:rPr lang="en-US" sz="2000" dirty="0">
                <a:latin typeface="Times New Roman"/>
              </a:rPr>
              <a:t>Nabeel Hassan (FA17-BCS-054)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A8E418-1D72-4426-9B99-6AC93D20CE24}"/>
              </a:ext>
            </a:extLst>
          </p:cNvPr>
          <p:cNvSpPr txBox="1"/>
          <p:nvPr/>
        </p:nvSpPr>
        <p:spPr>
          <a:xfrm>
            <a:off x="2204609" y="564865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>
                <a:cs typeface="Times New Roman" panose="02020603050405020304" pitchFamily="18" charset="0"/>
                <a:sym typeface="+mn-ea"/>
              </a:rPr>
              <a:t>Department of Computer Science </a:t>
            </a:r>
            <a:endParaRPr lang="en-US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COMSATS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 University Islamabad, Attock Campus</a:t>
            </a:r>
            <a:endParaRPr lang="en-US" sz="2000" dirty="0"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231442-08B6-4FEE-AE65-4D5B9BA0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58DB0-146D-41E0-BC77-C3AD45C7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59047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6561-2236-48E6-91FD-183C627D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User Interface</a:t>
            </a:r>
            <a:br>
              <a:rPr lang="en-US" dirty="0"/>
            </a:br>
            <a:r>
              <a:rPr lang="en-US" dirty="0"/>
              <a:t>(Admin)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26040AB9-E37D-4A1D-8086-73FC189DD15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1439" y="1825625"/>
            <a:ext cx="2029121" cy="4351338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14B79-88A4-45F5-A292-220FABC2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FYP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6B88C-480A-4B75-8A75-8CE6CC5A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86745A2-4260-4E83-9FF9-FC024988F89A}" type="slidenum">
              <a:rPr lang="en-US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21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193D-7890-45B0-B89B-95E42009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User Interface</a:t>
            </a:r>
            <a:br>
              <a:rPr lang="en-US" sz="4400" b="1" dirty="0"/>
            </a:br>
            <a:r>
              <a:rPr lang="en-US" sz="4400" b="1" dirty="0"/>
              <a:t>(Admin add service)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95FD2-267B-4FC4-BDCD-241C65A28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AD9A0-8891-4D51-B509-8132E6D3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7F7102-25F2-45F2-AF7C-104C9C37D61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439" y="1825625"/>
            <a:ext cx="2029121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1933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F8FD-E109-40A2-937E-2885121F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User Interface</a:t>
            </a:r>
            <a:br>
              <a:rPr lang="en-US" sz="4400" b="1" dirty="0"/>
            </a:br>
            <a:r>
              <a:rPr lang="en-US" sz="4400" b="1" dirty="0"/>
              <a:t>(Admin Add service of user)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956D2-3560-4B40-8EBD-5742213C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5C0DD-0173-48E5-AEAA-55326ACF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C6BB7A-F5A4-4A16-A6E2-5CA2BB5B1EC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439" y="1825625"/>
            <a:ext cx="2029121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7925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9155-C0B2-4C85-BA8D-ABF12F571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interface</a:t>
            </a:r>
            <a:br>
              <a:rPr lang="en-US" sz="4400" b="1" dirty="0"/>
            </a:br>
            <a:r>
              <a:rPr lang="en-US" sz="4400" b="1" dirty="0"/>
              <a:t>(Admin Delete service)</a:t>
            </a:r>
            <a:endParaRPr lang="en-US" dirty="0"/>
          </a:p>
        </p:txBody>
      </p: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C00BFE8-C8F7-44A8-84E1-285C1290E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5" y="1847850"/>
            <a:ext cx="2447627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97922-1AC3-481C-9A60-6401CD1C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DBBF9-4F4A-4EA5-843B-63EE0EEA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957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B3D8-7AA4-4F4F-9D8E-994308F6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login Display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F3D37-202C-4D71-8341-20EC1A8F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66C3E-CA67-47D1-A7AD-6915C177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AEBB6A3-59AC-4332-8821-B4A1B77D52A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49" y="1825625"/>
            <a:ext cx="19581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70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FE751-C5B8-4DB6-A466-43084B33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register/login Display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FD347-47C6-42A2-B822-E651411F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5578C-0AE1-4430-B363-C79CF8EB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25</a:t>
            </a:fld>
            <a:endParaRPr lang="en-US" dirty="0"/>
          </a:p>
        </p:txBody>
      </p:sp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F1FF2ED-5B6C-467D-B11F-C44E0FA2F8B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49" y="1825625"/>
            <a:ext cx="19581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6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F8A22-5794-4CEE-8188-06BBEEDB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User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1FD64-113E-41A2-B3C7-710D6879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90D9F-62B2-4968-96E1-F5AEA045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CD357A-0440-47F9-8B08-7F5E7CB4695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186" y="1711321"/>
            <a:ext cx="2447627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0035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7805-4C0C-45E9-8DAA-9C7BBBF1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provider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81E4E-B54C-4984-9F27-3425BC9A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FBDD8-4447-49BE-A857-5D102EE5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5A31CA-03B5-4C7B-BF1F-51D813E88A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186" y="1825625"/>
            <a:ext cx="2447627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2305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E023-2C34-4D92-BE5D-B1F7EEE5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CF326-7C06-4162-8CB2-7F26DF5C3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Android Studio</a:t>
            </a:r>
            <a:endParaRPr lang="en-US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Firebase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Word for Documentation.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PowerPoint for Presentation slides.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3408B-9AC2-4CED-AB0C-507CD3FC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4D5A3-C3ED-4B25-9B75-F3F639A8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63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63E9-2139-4D91-8524-FB625AE1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C044-0F13-4CD0-A922-525A24560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Driver get  various problems while driving their automobile, so in order to get them out of this havoc, we had undertaken this very project.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In this project, we developed an Android application based on Automobile services, which will surely help the driver to avail the basic services in automobile field.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This application is a service provider application which help driver to get different services including Towing, Fuelling, Repairing, Lock smith and Battery Services.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Similarly, user can contact whenever he needs a towing service to take the vehicle from one place to another in my case of emergency. 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endParaRPr lang="en-GB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0" indent="0">
              <a:buNone/>
            </a:pPr>
            <a:endParaRPr lang="en-GB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endParaRPr lang="en-GB" sz="1800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endParaRPr lang="en-GB" sz="2000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675BA-170F-4DE5-BFB1-45BCE2CFF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FEFAA-776B-4368-99D4-6302E8D3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37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9E8B-74E2-4470-958C-F2C78D7F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50B89-62B0-4C5A-A843-7E24009C2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A12C2-070B-432B-BF7D-B407FE93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661BB-E6C8-422D-8AC2-2891FD8E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85147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CAAA-F9C3-4254-87B1-197B62C5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CA2B1-0EA6-44CC-9941-745D3C1E7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We have Next plan to work with GPS and Mobile Location service for both parties and show them over map so that the Service provider and user can coordinate even better.</a:t>
            </a:r>
          </a:p>
          <a:p>
            <a:endParaRPr lang="en-GB" sz="1800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r>
              <a:rPr lang="en-GB" sz="1800" dirty="0">
                <a:latin typeface="Times New Roman" panose="02020603050405020304" pitchFamily="18" charset="0"/>
                <a:ea typeface="Batang" panose="02030600000101010101" pitchFamily="18" charset="-127"/>
              </a:rPr>
              <a:t>We can add automobile salesperson feature. User can easily buy and sell a car in one platform.</a:t>
            </a: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r>
              <a:rPr lang="en-GB" sz="1800" dirty="0">
                <a:latin typeface="Times New Roman" panose="02020603050405020304" pitchFamily="18" charset="0"/>
                <a:ea typeface="Batang" panose="02030600000101010101" pitchFamily="18" charset="-127"/>
              </a:rPr>
              <a:t>We are hiring mechanics, locksmith persons and tire related persons who are specialized in these fields.</a:t>
            </a:r>
          </a:p>
          <a:p>
            <a:endParaRPr lang="en-GB" sz="1800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endParaRPr lang="en-GB" sz="1800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endParaRPr lang="en-GB" sz="1800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endParaRPr lang="en-GB" sz="1800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endParaRPr lang="en-GB" sz="1800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endParaRPr lang="en-GB" sz="1800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endParaRPr lang="en-GB" sz="1800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endParaRPr lang="en-GB" sz="1800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endParaRPr lang="en-GB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endParaRPr lang="en-GB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endParaRPr lang="en-GB" sz="1800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C35DF-97A2-4DBC-B160-CF72936B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1E7C6-9A8E-4B95-A990-BD3D78BD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98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480A-AF7A-45D0-B082-6E03A269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8EA0A-AB2A-429A-9302-3E37FE8DC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u="sng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hlinkClick r:id="rId2"/>
              </a:rPr>
              <a:t>https://en.wikipedia.org/wiki/Android_Studio</a:t>
            </a:r>
            <a:endParaRPr lang="en-US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u="sng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hlinkClick r:id="rId3"/>
              </a:rPr>
              <a:t>https://www.javatpoint.com/android-intent-tutorial#:~:text=Android%20Intent%20is%20the%20message,intent%20is%20intention%20or%20purpose</a:t>
            </a:r>
            <a:endParaRPr lang="en-US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u="sng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hlinkClick r:id="rId4"/>
              </a:rPr>
              <a:t>https://en.wikipedia.org/wiki/XAMPP</a:t>
            </a:r>
            <a:endParaRPr lang="en-US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u="sng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hlinkClick r:id="rId5"/>
              </a:rPr>
              <a:t>https://en.wikipedia.org/wiki/Kotlin_(programming_language)</a:t>
            </a:r>
            <a:endParaRPr lang="en-US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u="sng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hlinkClick r:id="rId6"/>
              </a:rPr>
              <a:t>https://en.wikipedia.org/wiki/Java_(programming_language)</a:t>
            </a:r>
            <a:endParaRPr lang="en-US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u="sng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hlinkClick r:id="rId3"/>
              </a:rPr>
              <a:t>https://www.javatpoint.com/android-intent-tutorial#:~:text=Android%20Intent%20is%20the%20message,intent%20is%20intention%20or%20purpose</a:t>
            </a:r>
            <a:endParaRPr lang="en-US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u="sng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hlinkClick r:id="rId7"/>
              </a:rPr>
              <a:t>https://www.w3schools.com/sql/sql_intro.asp</a:t>
            </a:r>
            <a:endParaRPr lang="en-US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u="sng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hlinkClick r:id="rId8"/>
              </a:rPr>
              <a:t>https://docs.microsoft.com/en-us/sql/ssms/quickstarts/ssms-connect-query-sql-server?view=sql-server-ver15</a:t>
            </a:r>
            <a:endParaRPr lang="en-US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u="sng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hlinkClick r:id="rId9"/>
              </a:rPr>
              <a:t>https://docs.microsoft.com/en-us/sql/relational-databases/lesson-1-connecting-to-the-database-engine?view=sql-server-ver15</a:t>
            </a:r>
            <a:endParaRPr lang="en-US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AF70E-7250-4A70-AD3F-F31E5DE0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184C7-9AE3-42D5-AC59-FA7F379A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7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2465-D11D-4477-A1F0-F331108D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cs typeface="Times New Roman" panose="02020603050405020304" pitchFamily="18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EA9DD-6B6E-4A23-ABD8-BC7ADAAD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4679467"/>
          </a:xfrm>
        </p:spPr>
        <p:txBody>
          <a:bodyPr>
            <a:normAutofit/>
          </a:bodyPr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An Android application for Automobile is a smart android application that is used to provide basic services in automobile field. </a:t>
            </a:r>
          </a:p>
          <a:p>
            <a:endParaRPr lang="en-GB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This application is a service provider application that provides services including Towing, Fuelling, Repairing, Lock smith and Battery Services.</a:t>
            </a:r>
          </a:p>
          <a:p>
            <a:endParaRPr lang="en-GB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Similarly, user can contact whenever he needs a towing service to take the vehicle from one place to another in my case of emergency. </a:t>
            </a:r>
          </a:p>
          <a:p>
            <a:endParaRPr lang="en-GB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This application provides services to the user at low and reasonable price as well as user can easily reach the destination. </a:t>
            </a:r>
          </a:p>
          <a:p>
            <a:endParaRPr lang="en-GB" sz="1800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administrator is controlling all operations using admin panel like approving the requests, adding the admin to take care of the system etc. 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616FB-8D80-4F40-8BFA-BF225CEC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5D4B6-BCAB-4941-864E-EA196D5C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8643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BDC4-BD4B-4D20-A6F1-8B868087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sz="4400" b="1" dirty="0">
                <a:cs typeface="Times New Roman" panose="02020603050405020304" pitchFamily="18" charset="0"/>
              </a:rPr>
              <a:t>Introduction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209CF-8B07-4E8B-AADA-FEE6BB61A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This platform is open for everybody anyone can view the information on it but only the registered users can request the desired service.</a:t>
            </a:r>
          </a:p>
          <a:p>
            <a:pPr marL="0" indent="0">
              <a:buNone/>
            </a:pPr>
            <a:endParaRPr lang="en-GB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administrator is controlling all operations using admin panel like approving the requests, adding the admin to take care of the system etc.</a:t>
            </a:r>
          </a:p>
          <a:p>
            <a:endParaRPr lang="en-GB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If any request has any inappropriate information or any social norm is being broken than the administrator can delete the request.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E0F8B-B879-4153-B143-D1EEC381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33204-31D8-4619-9B68-EB01E951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4820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A56F-5080-4E84-AB6B-38734D44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cs typeface="Times New Roman" panose="02020603050405020304" pitchFamily="18" charset="0"/>
              </a:rPr>
              <a:t>Related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F63B-B957-4D39-96D5-2A2587B71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In the current time frame, there are two famous web platforms which we found, that deal with this issue of our community. </a:t>
            </a:r>
          </a:p>
          <a:p>
            <a:endParaRPr lang="en-GB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First platform is most famous one and it is an international organization called AAA (American Automobile Association). </a:t>
            </a:r>
          </a:p>
          <a:p>
            <a:endParaRPr lang="en-GB" sz="1800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A second web platform is Canadian Automobile Association (CAA).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2AC3A-98E0-43F5-A6B9-84CAF776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8AB12-4AB4-4A1E-AA2F-8C4C386B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8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AD66-7573-453A-9756-1525E2A2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cs typeface="Times New Roman" panose="02020603050405020304" pitchFamily="18" charset="0"/>
              </a:rPr>
              <a:t>Related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A8760-7E13-4BCD-B9FC-ECF0741BB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just">
              <a:lnSpc>
                <a:spcPct val="150000"/>
              </a:lnSpc>
              <a:spcBef>
                <a:spcPts val="1200"/>
              </a:spcBef>
              <a:spcAft>
                <a:spcPts val="300"/>
              </a:spcAft>
              <a:buNone/>
              <a:tabLst>
                <a:tab pos="365760" algn="l"/>
                <a:tab pos="457200" algn="l"/>
              </a:tabLst>
            </a:pPr>
            <a:r>
              <a:rPr lang="en-GB" sz="18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Canadian Automobile Association</a:t>
            </a:r>
            <a:endParaRPr lang="en-US" sz="18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Canadian Automobile Association commonly known as (CAA) is a non-profit federation, founded in 1913, of eight motor clubs across Canada.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</a:t>
            </a:r>
            <a:r>
              <a:rPr lang="en-GB" sz="1800" dirty="0">
                <a:latin typeface="Times New Roman" panose="02020603050405020304" pitchFamily="18" charset="0"/>
                <a:ea typeface="Batang" panose="02030600000101010101" pitchFamily="18" charset="-127"/>
              </a:rPr>
              <a:t>P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roviding roadside assistance service, insurance services, and member discount.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Automobile Association App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Each day the app sends you a list of calls made, and texts exchanged from the phone.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Access your text messages from your computer anytime</a:t>
            </a:r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ea typeface="Batang" panose="02030600000101010101" pitchFamily="18" charset="-127"/>
              </a:rPr>
              <a:t>.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ea typeface="Batang" panose="02030600000101010101" pitchFamily="18" charset="-127"/>
              </a:rPr>
              <a:t>S</a:t>
            </a: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ee a clean log of text messages.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ea typeface="Batang" panose="02030600000101010101" pitchFamily="18" charset="-127"/>
              </a:rPr>
              <a:t>C</a:t>
            </a: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alls with the time they were sent / received with the names from the phone contact list too.</a:t>
            </a:r>
            <a:endParaRPr lang="en-GB" sz="18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</a:pPr>
            <a:endParaRPr lang="en-US" sz="18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EED5F-08A1-4F5B-ADEF-3726B2BE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DD2C5-EB0F-4389-9073-4B4F4937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8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6C5E-E069-4FE1-A7C3-25763A8A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cs typeface="Times New Roman" panose="02020603050405020304" pitchFamily="18" charset="0"/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2B626-EA5C-4875-9267-BFDF4253D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face tandem of emergency problems of automobile while driving.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or electrical fault or run out of Fuel or may be other problems i.e. battery problem, car cleaning etc.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there is a dire need of system which can help drivers to overcome these problems. So a system (app) is developed which will help the users to get rid of their problems.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67773-4279-4EE6-91D4-AAF21055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4911F-3B82-4E11-9070-6001C480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61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1761-07F7-4705-A3E2-F3D50109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A740E-869E-491A-AD3D-4CAF410FE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Provide all the facilities of car related problems that a customer face in long drive.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Provides car services 24/7.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GB" sz="1800" dirty="0">
                <a:latin typeface="Times New Roman" panose="02020603050405020304" pitchFamily="18" charset="0"/>
                <a:ea typeface="Batang" panose="02030600000101010101" pitchFamily="18" charset="-127"/>
              </a:rPr>
              <a:t>P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rovide quick response time.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sz="1800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Cost effective.</a:t>
            </a:r>
            <a:endParaRPr lang="en-US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DB3AC-CA17-4886-97CE-616FB022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094A4-460F-4948-9EE2-5F1238CC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45A2-4260-4E83-9FF9-FC024988F89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2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</TotalTime>
  <Words>1117</Words>
  <Application>Microsoft Office PowerPoint</Application>
  <PresentationFormat>Widescreen</PresentationFormat>
  <Paragraphs>194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Outline</vt:lpstr>
      <vt:lpstr>Introduction</vt:lpstr>
      <vt:lpstr>Introduction</vt:lpstr>
      <vt:lpstr>Related Work</vt:lpstr>
      <vt:lpstr>Related Work</vt:lpstr>
      <vt:lpstr>Problem Statement</vt:lpstr>
      <vt:lpstr>Objectives</vt:lpstr>
      <vt:lpstr>Methodology</vt:lpstr>
      <vt:lpstr>Use Case: User</vt:lpstr>
      <vt:lpstr>Use case: Admin</vt:lpstr>
      <vt:lpstr>Data flow diagram</vt:lpstr>
      <vt:lpstr>Project Design</vt:lpstr>
      <vt:lpstr>Login</vt:lpstr>
      <vt:lpstr>Activity diagrams User Registration </vt:lpstr>
      <vt:lpstr>User Login </vt:lpstr>
      <vt:lpstr>Admin Login </vt:lpstr>
      <vt:lpstr>User Interface (Main Display) admin</vt:lpstr>
      <vt:lpstr>User Interface (Admin)</vt:lpstr>
      <vt:lpstr>User Interface (Admin add service)</vt:lpstr>
      <vt:lpstr>User Interface (Admin Add service of user)</vt:lpstr>
      <vt:lpstr>User interface (Admin Delete service)</vt:lpstr>
      <vt:lpstr>Admin login Display</vt:lpstr>
      <vt:lpstr>User register/login Display</vt:lpstr>
      <vt:lpstr> User </vt:lpstr>
      <vt:lpstr>Service provider</vt:lpstr>
      <vt:lpstr>Tools</vt:lpstr>
      <vt:lpstr>Conclusion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Nabeel Hassan</dc:creator>
  <cp:lastModifiedBy>Mr.Yasir Yasir</cp:lastModifiedBy>
  <cp:revision>42</cp:revision>
  <dcterms:created xsi:type="dcterms:W3CDTF">2021-05-22T04:35:43Z</dcterms:created>
  <dcterms:modified xsi:type="dcterms:W3CDTF">2021-06-08T05:36:56Z</dcterms:modified>
</cp:coreProperties>
</file>