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57" r:id="rId5"/>
    <p:sldId id="267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2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32DD-5AA7-4F31-B99F-4C4AAAFC89CC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82A409-A311-4323-92C1-88F9ADA1E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2977375_Blockchain_Technologies_in_E-commerce_Social_Shopping_and_Loyalty_Program_Applications" TargetMode="External"/><Relationship Id="rId2" Type="http://schemas.openxmlformats.org/officeDocument/2006/relationships/hyperlink" Target="https://www.google.com/search?q=blockchain&amp;oq=blockchain&amp;aqs=chrome.0.0j69i60l2j0l4.1791j0j9&amp;sourceid=chrome&amp;ie=UTF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10BE6-10CE-48D6-A2C6-90706D7CB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Blockchain FOR VEHICLE REGITRATION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4870-B487-48F0-850B-66E44EF9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marL="0" marR="0" algn="r">
              <a:spcBef>
                <a:spcPts val="1800"/>
              </a:spcBef>
              <a:spcAft>
                <a:spcPts val="1800"/>
              </a:spcAft>
            </a:pPr>
            <a:r>
              <a:rPr lang="en-IE" sz="20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</a:p>
          <a:p>
            <a:pPr marL="0" marR="0" algn="r">
              <a:spcBef>
                <a:spcPts val="1800"/>
              </a:spcBef>
              <a:spcAft>
                <a:spcPts val="1800"/>
              </a:spcAft>
            </a:pPr>
            <a:r>
              <a:rPr lang="en-IE" sz="160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IE" sz="1600" cap="all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2017-2021</a:t>
            </a:r>
          </a:p>
          <a:p>
            <a:pPr marL="0" marR="0" algn="r">
              <a:spcBef>
                <a:spcPts val="1800"/>
              </a:spcBef>
              <a:spcAft>
                <a:spcPts val="1800"/>
              </a:spcAft>
            </a:pPr>
            <a:r>
              <a:rPr lang="en-IE" sz="2000" b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</a:p>
          <a:p>
            <a:pPr marL="0" marR="0" algn="r">
              <a:spcBef>
                <a:spcPts val="1800"/>
              </a:spcBef>
              <a:spcAft>
                <a:spcPts val="1800"/>
              </a:spcAft>
            </a:pPr>
            <a:r>
              <a:rPr lang="en-IE" sz="20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IE" sz="20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Tahira</a:t>
            </a:r>
            <a:r>
              <a:rPr lang="en-IE" sz="20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saddaf</a:t>
            </a:r>
            <a:r>
              <a:rPr lang="en-IE" sz="16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162;p26">
            <a:extLst>
              <a:ext uri="{FF2B5EF4-FFF2-40B4-BE49-F238E27FC236}">
                <a16:creationId xmlns:a16="http://schemas.microsoft.com/office/drawing/2014/main" id="{11D35CA3-2C15-4984-A5A5-D49E7FC8ADB6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173115" y="177527"/>
            <a:ext cx="1397043" cy="12495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3;p26">
            <a:extLst>
              <a:ext uri="{FF2B5EF4-FFF2-40B4-BE49-F238E27FC236}">
                <a16:creationId xmlns:a16="http://schemas.microsoft.com/office/drawing/2014/main" id="{323172CA-FC32-4231-BD76-83DAD790FC3B}"/>
              </a:ext>
            </a:extLst>
          </p:cNvPr>
          <p:cNvSpPr txBox="1"/>
          <p:nvPr/>
        </p:nvSpPr>
        <p:spPr>
          <a:xfrm>
            <a:off x="9552000" y="1363089"/>
            <a:ext cx="2640000" cy="80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lgerian" panose="04020705040A02060702" pitchFamily="82" charset="0"/>
                <a:cs typeface="Arial" pitchFamily="34" charset="0"/>
                <a:sym typeface="Roboto Condensed Light"/>
              </a:rPr>
              <a:t>Department</a:t>
            </a:r>
            <a:r>
              <a:rPr lang="en" sz="2000" dirty="0">
                <a:latin typeface="Algerian" panose="04020705040A02060702" pitchFamily="82" charset="0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2000" dirty="0">
                <a:latin typeface="Algerian" panose="04020705040A02060702" pitchFamily="82" charset="0"/>
                <a:cs typeface="Arial" pitchFamily="34" charset="0"/>
                <a:sym typeface="Roboto Condensed Light"/>
              </a:rPr>
              <a:t>of Computer Sciences</a:t>
            </a:r>
            <a:endParaRPr sz="2000" dirty="0">
              <a:latin typeface="Algerian" panose="04020705040A02060702" pitchFamily="82" charset="0"/>
              <a:cs typeface="Arial" pitchFamily="34" charset="0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438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9C605-EFCB-43DA-A40D-40D6301B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Modern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25BF-0DA7-468A-8211-07F91733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marR="0" indent="0" algn="just">
              <a:spcBef>
                <a:spcPts val="600"/>
              </a:spcBef>
              <a:spcAft>
                <a:spcPts val="1200"/>
              </a:spcAft>
              <a:buNone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We will use </a:t>
            </a:r>
            <a:r>
              <a:rPr lang="en-US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Blockchain as a Service 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 our website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Montserrat" panose="00000500000000000000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1200"/>
              </a:spcAft>
              <a:buNone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Following are the tools that will be used in this project.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Visual Studio Code (HTML &amp; CSS)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MS Office (Documentation)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Remix (Ethereum’s Solidity)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Ganache (Provides </a:t>
            </a:r>
            <a:r>
              <a:rPr lang="en-US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lockchain </a:t>
            </a:r>
            <a:r>
              <a:rPr lang="en-US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imulation)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tabLst>
                <a:tab pos="57150" algn="l"/>
              </a:tabLst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Adobe (For design and </a:t>
            </a:r>
            <a:r>
              <a:rPr lang="en-US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diagram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817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Benefits</a:t>
            </a:r>
            <a:endParaRPr lang="en-US" b="1" dirty="0">
              <a:solidFill>
                <a:srgbClr val="FFFFFF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The </a:t>
            </a:r>
            <a:r>
              <a:rPr lang="en-US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blockchain</a:t>
            </a:r>
            <a:r>
              <a:rPr lang="en-US" b="0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 technology allows for verification without having to be dependent on third-parties.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The data structure in a </a:t>
            </a:r>
            <a:r>
              <a:rPr lang="en-US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blockchain</a:t>
            </a:r>
            <a:r>
              <a:rPr lang="en-US" b="0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 is append-only.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It uses protected cryptography to secure the data ledgers.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The data is placed on the different places (nodes) which does not allow data to be lost or destroyed.</a:t>
            </a:r>
            <a:endParaRPr lang="en-US" b="0" i="0" dirty="0">
              <a:effectLst/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7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/>
              <a:t>Activity Diagrams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517C4503-E2B8-4AC1-9E36-666862938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/>
              <a:t>ERD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EB0F34-7B66-4308-9E7C-AD14D36B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9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 dirty="0"/>
              <a:t>Login Page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685608-520E-48BD-BAD4-EC518C806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0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 dirty="0"/>
              <a:t>SIGNUP PAGE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7BE4A3-9B34-4DA8-A2A3-5DDFA0235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8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 dirty="0"/>
              <a:t>User profile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CE2F6C-7838-4291-BD8F-F87F0FB6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7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 dirty="0"/>
              <a:t>User Registered vehicles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2775A7-7628-40CB-8955-B916488D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2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1FAC1-E992-4BA4-A57D-2EE23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7DE8-7BDC-45FB-BD99-D671CEA0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i="0" cap="all" dirty="0"/>
              <a:t>User new Registration form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DBF003-59F7-4AF2-A08D-58979F2AC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82360"/>
            <a:ext cx="6282919" cy="353414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2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B64CC-4BA7-437B-BC4D-82D451F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References</a:t>
            </a:r>
            <a:endParaRPr lang="en-US" sz="3000" b="1" dirty="0">
              <a:solidFill>
                <a:srgbClr val="FFFFFF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EE1A-BCCF-4A03-955D-618E71EC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Montserrat" panose="00000500000000000000" pitchFamily="2" charset="0"/>
              </a:rPr>
              <a:t>What is blockchain?</a:t>
            </a:r>
          </a:p>
          <a:p>
            <a:pPr marL="0" indent="0" algn="just">
              <a:buNone/>
            </a:pPr>
            <a:r>
              <a:rPr lang="en-US" dirty="0">
                <a:latin typeface="Montserrat" panose="00000500000000000000" pitchFamily="2" charset="0"/>
                <a:hlinkClick r:id="rId2"/>
              </a:rPr>
              <a:t>https://www.google.com/search?q=blockchain&amp;oq=blockchain&amp;aqs=chrome.0.0j69i60l2j0l4.1791j0j9&amp;sourceid=chrome&amp;ie=UTF-8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Montserrat" panose="00000500000000000000" pitchFamily="2" charset="0"/>
              </a:rPr>
              <a:t>Research Paper.</a:t>
            </a:r>
          </a:p>
          <a:p>
            <a:pPr marL="0" indent="0" algn="just">
              <a:buNone/>
            </a:pPr>
            <a:r>
              <a:rPr lang="en-US" dirty="0">
                <a:latin typeface="Montserrat" panose="00000500000000000000" pitchFamily="2" charset="0"/>
                <a:hlinkClick r:id="rId3"/>
              </a:rPr>
              <a:t>https://www.researchgate.net/publication/332977375_Blockchain_Technologies_in_E-commerce_Social_Shopping_and_Loyalty_Program_Applications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3BC0A-A7DD-4767-8698-B44FE92C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860-FFA9-4557-9328-777998AB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SHAHZAIB HASSAN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			SP17-BCS-034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SULEMAN KHAN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			SP17-BCS-043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MUHAMMAD ABUBAKAR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			SP17-BCS-050</a:t>
            </a:r>
          </a:p>
        </p:txBody>
      </p:sp>
    </p:spTree>
    <p:extLst>
      <p:ext uri="{BB962C8B-B14F-4D97-AF65-F5344CB8AC3E}">
        <p14:creationId xmlns:p14="http://schemas.microsoft.com/office/powerpoint/2010/main" val="129218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3BC0A-A7DD-4767-8698-B44FE92C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860-FFA9-4557-9328-777998AB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Introduction</a:t>
            </a:r>
          </a:p>
          <a:p>
            <a:r>
              <a:rPr lang="en-US" dirty="0">
                <a:latin typeface="Montserrat" panose="00000500000000000000" pitchFamily="2" charset="0"/>
              </a:rPr>
              <a:t>Problem statement</a:t>
            </a:r>
          </a:p>
          <a:p>
            <a:r>
              <a:rPr lang="en-US" dirty="0">
                <a:latin typeface="Montserrat" panose="00000500000000000000" pitchFamily="2" charset="0"/>
              </a:rPr>
              <a:t>Objectives </a:t>
            </a:r>
          </a:p>
          <a:p>
            <a:r>
              <a:rPr lang="en-US" dirty="0">
                <a:latin typeface="Montserrat" panose="00000500000000000000" pitchFamily="2" charset="0"/>
              </a:rPr>
              <a:t>Methodology </a:t>
            </a:r>
          </a:p>
          <a:p>
            <a:r>
              <a:rPr lang="en-US" dirty="0">
                <a:latin typeface="Montserrat" panose="00000500000000000000" pitchFamily="2" charset="0"/>
              </a:rPr>
              <a:t>Existing apps</a:t>
            </a:r>
          </a:p>
          <a:p>
            <a:r>
              <a:rPr lang="en-US" dirty="0">
                <a:latin typeface="Montserrat" panose="00000500000000000000" pitchFamily="2" charset="0"/>
              </a:rPr>
              <a:t>Tools and technology</a:t>
            </a:r>
          </a:p>
          <a:p>
            <a:r>
              <a:rPr lang="en-US" dirty="0">
                <a:latin typeface="Montserrat" panose="00000500000000000000" pitchFamily="2" charset="0"/>
              </a:rPr>
              <a:t>Benefits</a:t>
            </a:r>
          </a:p>
          <a:p>
            <a:r>
              <a:rPr lang="en-US" dirty="0">
                <a:latin typeface="Montserrat" panose="00000500000000000000" pitchFamily="2" charset="0"/>
              </a:rPr>
              <a:t>Diagrams</a:t>
            </a:r>
          </a:p>
          <a:p>
            <a:r>
              <a:rPr lang="en-US" dirty="0">
                <a:latin typeface="Montserrat" panose="00000500000000000000" pitchFamily="2" charset="0"/>
              </a:rPr>
              <a:t>References</a:t>
            </a: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5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2CDFE-B3F3-4EDB-8143-924AA9E3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296" y="802298"/>
            <a:ext cx="6004555" cy="511698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INTRODUCTION</a:t>
            </a:r>
            <a:b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WHAT IS BLOCKCHIAN?</a:t>
            </a:r>
            <a:endParaRPr lang="en-US" sz="5400" b="1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D571F-625C-4157-A767-6B1D266F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5" y="802298"/>
            <a:ext cx="4009289" cy="5116985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When we say the word </a:t>
            </a:r>
            <a:r>
              <a:rPr lang="en-US" sz="1600" dirty="0">
                <a:latin typeface="Montserrat" panose="00000500000000000000" pitchFamily="2" charset="0"/>
                <a:ea typeface="Times New Roman" panose="02020603050405020304" pitchFamily="18" charset="0"/>
              </a:rPr>
              <a:t>“blockchain</a:t>
            </a:r>
            <a:r>
              <a:rPr lang="en-US" sz="16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” in this context we are talking about the digital information (the block) stores in a public database (the chain). In Blockchain there are three parts.</a:t>
            </a:r>
            <a:endParaRPr lang="en-US" sz="1600" dirty="0">
              <a:latin typeface="Montserrat" panose="000005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6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2CDFE-B3F3-4EDB-8143-924AA9E3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INTRODUCTION</a:t>
            </a:r>
            <a:b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Montserrat" panose="00000500000000000000" pitchFamily="2" charset="0"/>
                <a:cs typeface="Times New Roman" panose="02020603050405020304" pitchFamily="18" charset="0"/>
              </a:rPr>
              <a:t>PARTS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D571F-625C-4157-A767-6B1D266F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167" y="802298"/>
            <a:ext cx="4023357" cy="5116985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latin typeface="Montserrat" panose="00000500000000000000" pitchFamily="2" charset="0"/>
              </a:rPr>
              <a:t>THERE ARE THREE PARTS OF BLOCKCHAIN TECHNOLOGY THAT IS ESSENTIAL TO BUILD A BLOCKCHAIN TECHNOLOGY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Hash (WHICH IS THE ENCRPTED FORM OF DATA)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PREVIOUS HASH (HASH VALUE OF THE PREVIOUS BLOCK)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DATA (WHICH IS THE DIGITAL INFORMATION THAT IS STORED IN THE BLOCK)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D2289-00A1-454A-801A-2A09DBB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5D03-2FF0-4AAC-BE84-B2E950E4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 car registration system, as implemented by most government entities around the world, is usually a centralized information system. This information system handles every information related to car registration and is managed by a national registry entity, although other governmental and non-governmental entities have access to services handling</a:t>
            </a:r>
            <a:r>
              <a:rPr lang="en-US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car registration information. Government entities responsible for controlling motorized vehicles can</a:t>
            </a:r>
            <a:r>
              <a:rPr lang="en-US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interact with the system to issue and cancel registration plates and to change the Social characteristics of a vehicle.</a:t>
            </a:r>
          </a:p>
        </p:txBody>
      </p:sp>
    </p:spTree>
    <p:extLst>
      <p:ext uri="{BB962C8B-B14F-4D97-AF65-F5344CB8AC3E}">
        <p14:creationId xmlns:p14="http://schemas.microsoft.com/office/powerpoint/2010/main" val="21833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8316-BD7B-41F2-B7F0-AB8DB0B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rgbClr val="FFFFFF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4477-D314-4C97-9980-A6E1A97C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vision to step-in and try our best to do same-thing or even-better to reduce complexity of the work. Our main goal is to take modern technology into surroundings. </a:t>
            </a:r>
          </a:p>
        </p:txBody>
      </p:sp>
    </p:spTree>
    <p:extLst>
      <p:ext uri="{BB962C8B-B14F-4D97-AF65-F5344CB8AC3E}">
        <p14:creationId xmlns:p14="http://schemas.microsoft.com/office/powerpoint/2010/main" val="275387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0D622-80AF-4DB2-A83C-1650351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Methods to achieve 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8D03-D8A8-4642-B5B5-D13251E1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To achieve our goal (building BLOCKCHAIN FOR VEHICLE REGISTRATION) we will work together. And algorithms for implementing blockchain will be done along side.</a:t>
            </a:r>
          </a:p>
        </p:txBody>
      </p:sp>
    </p:spTree>
    <p:extLst>
      <p:ext uri="{BB962C8B-B14F-4D97-AF65-F5344CB8AC3E}">
        <p14:creationId xmlns:p14="http://schemas.microsoft.com/office/powerpoint/2010/main" val="232395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0D622-80AF-4DB2-A83C-1650351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Existing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8D03-D8A8-4642-B5B5-D13251E1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Blockchain applications go far beyond cryptocurrency and bitcoin. With its ability to create more transparency and fairness while also saving businesses time and money.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PROMINENT BLOCKCHAIN APPLICATIONS TO KNOW</a:t>
            </a:r>
          </a:p>
          <a:p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Secure sharing of medical data</a:t>
            </a:r>
          </a:p>
          <a:p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Cross-border payments</a:t>
            </a:r>
          </a:p>
          <a:p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Personal identity security</a:t>
            </a:r>
          </a:p>
          <a:p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Cryptocurrency exchange</a:t>
            </a:r>
          </a:p>
          <a:p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9343526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560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Gill Sans MT</vt:lpstr>
      <vt:lpstr>Montserrat</vt:lpstr>
      <vt:lpstr>Gallery</vt:lpstr>
      <vt:lpstr>Blockchain FOR VEHICLE REGITRATION</vt:lpstr>
      <vt:lpstr>Group Members</vt:lpstr>
      <vt:lpstr>OUTLINES</vt:lpstr>
      <vt:lpstr>INTRODUCTION  WHAT IS BLOCKCHIAN?</vt:lpstr>
      <vt:lpstr>INTRODUCTION  PARTS OF BLOCKCHAIN</vt:lpstr>
      <vt:lpstr>Problem Statement</vt:lpstr>
      <vt:lpstr>Objectives</vt:lpstr>
      <vt:lpstr>Methods to achieve our Goals</vt:lpstr>
      <vt:lpstr>Existing applications</vt:lpstr>
      <vt:lpstr>Modern Tools and Techniques</vt:lpstr>
      <vt:lpstr>Benefits</vt:lpstr>
      <vt:lpstr>Diagrams</vt:lpstr>
      <vt:lpstr>Diagrams</vt:lpstr>
      <vt:lpstr>Diagrams</vt:lpstr>
      <vt:lpstr>Diagrams</vt:lpstr>
      <vt:lpstr>Diagrams</vt:lpstr>
      <vt:lpstr>Diagrams</vt:lpstr>
      <vt:lpstr>Diagrams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BLOCKCHIAN FOR VEHICLE REGITRATION</dc:title>
  <dc:creator>Suleman Khan</dc:creator>
  <cp:lastModifiedBy>Abubakar Makhdoom</cp:lastModifiedBy>
  <cp:revision>4</cp:revision>
  <dcterms:created xsi:type="dcterms:W3CDTF">2020-12-14T11:04:02Z</dcterms:created>
  <dcterms:modified xsi:type="dcterms:W3CDTF">2021-05-29T19:32:36Z</dcterms:modified>
</cp:coreProperties>
</file>