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8" r:id="rId2"/>
  </p:sldIdLst>
  <p:sldSz cx="9144000" cy="6858000" type="screen4x3"/>
  <p:notesSz cx="7315200" cy="96012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2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76" autoAdjust="0"/>
    <p:restoredTop sz="94671" autoAdjust="0"/>
  </p:normalViewPr>
  <p:slideViewPr>
    <p:cSldViewPr>
      <p:cViewPr varScale="1">
        <p:scale>
          <a:sx n="68" d="100"/>
          <a:sy n="68" d="100"/>
        </p:scale>
        <p:origin x="180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70238" cy="479425"/>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5747" tIns="47873" rIns="95747" bIns="47873" rtlCol="0"/>
          <a:lstStyle>
            <a:lvl1pPr algn="r">
              <a:defRPr sz="1300"/>
            </a:lvl1pPr>
          </a:lstStyle>
          <a:p>
            <a:fld id="{A6BA74D9-E476-44A1-B65F-A32779AD8FFA}" type="datetimeFigureOut">
              <a:rPr lang="en-US" smtClean="0"/>
              <a:pPr/>
              <a:t>5/28/2021</a:t>
            </a:fld>
            <a:endParaRPr lang="en-US"/>
          </a:p>
        </p:txBody>
      </p:sp>
      <p:sp>
        <p:nvSpPr>
          <p:cNvPr id="4" name="Footer Placeholder 3"/>
          <p:cNvSpPr>
            <a:spLocks noGrp="1"/>
          </p:cNvSpPr>
          <p:nvPr>
            <p:ph type="ftr" sz="quarter" idx="2"/>
          </p:nvPr>
        </p:nvSpPr>
        <p:spPr>
          <a:xfrm>
            <a:off x="0" y="9120190"/>
            <a:ext cx="3170238" cy="479425"/>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375" y="9120190"/>
            <a:ext cx="3170238" cy="479425"/>
          </a:xfrm>
          <a:prstGeom prst="rect">
            <a:avLst/>
          </a:prstGeom>
        </p:spPr>
        <p:txBody>
          <a:bodyPr vert="horz" lIns="95747" tIns="47873" rIns="95747" bIns="47873" rtlCol="0" anchor="b"/>
          <a:lstStyle>
            <a:lvl1pPr algn="r">
              <a:defRPr sz="1300"/>
            </a:lvl1pPr>
          </a:lstStyle>
          <a:p>
            <a:fld id="{B2573D49-D9F1-4E83-AAAB-581D83FF9202}" type="slidenum">
              <a:rPr lang="en-US" smtClean="0"/>
              <a:pPr/>
              <a:t>‹#›</a:t>
            </a:fld>
            <a:endParaRPr lang="en-US"/>
          </a:p>
        </p:txBody>
      </p:sp>
    </p:spTree>
    <p:extLst>
      <p:ext uri="{BB962C8B-B14F-4D97-AF65-F5344CB8AC3E}">
        <p14:creationId xmlns:p14="http://schemas.microsoft.com/office/powerpoint/2010/main" val="3265959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101214" tIns="50607" rIns="101214" bIns="50607" rtlCol="0"/>
          <a:lstStyle>
            <a:lvl1pPr algn="l">
              <a:defRPr sz="14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101214" tIns="50607" rIns="101214" bIns="50607" rtlCol="0"/>
          <a:lstStyle>
            <a:lvl1pPr algn="r">
              <a:defRPr sz="1400"/>
            </a:lvl1pPr>
          </a:lstStyle>
          <a:p>
            <a:fld id="{8DAFDBBF-1A0D-4678-9F22-F5CE9BFE17A0}" type="datetimeFigureOut">
              <a:rPr lang="en-US" smtClean="0"/>
              <a:pPr/>
              <a:t>5/28/2021</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101214" tIns="50607" rIns="101214" bIns="5060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101214" tIns="50607" rIns="101214" bIns="5060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101214" tIns="50607" rIns="101214" bIns="50607" rtlCol="0" anchor="b"/>
          <a:lstStyle>
            <a:lvl1pPr algn="l">
              <a:defRPr sz="14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101214" tIns="50607" rIns="101214" bIns="50607" rtlCol="0" anchor="b"/>
          <a:lstStyle>
            <a:lvl1pPr algn="r">
              <a:defRPr sz="1400"/>
            </a:lvl1pPr>
          </a:lstStyle>
          <a:p>
            <a:fld id="{1BB2EE91-2DE7-4F8C-8980-2F0CDFCB75D1}" type="slidenum">
              <a:rPr lang="en-US" smtClean="0"/>
              <a:pPr/>
              <a:t>‹#›</a:t>
            </a:fld>
            <a:endParaRPr lang="en-US"/>
          </a:p>
        </p:txBody>
      </p:sp>
    </p:spTree>
    <p:extLst>
      <p:ext uri="{BB962C8B-B14F-4D97-AF65-F5344CB8AC3E}">
        <p14:creationId xmlns:p14="http://schemas.microsoft.com/office/powerpoint/2010/main" val="49073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B4B1-704C-41E1-965E-097226B1288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LID4096"/>
          </a:p>
        </p:txBody>
      </p:sp>
      <p:sp>
        <p:nvSpPr>
          <p:cNvPr id="3" name="Subtitle 2">
            <a:extLst>
              <a:ext uri="{FF2B5EF4-FFF2-40B4-BE49-F238E27FC236}">
                <a16:creationId xmlns:a16="http://schemas.microsoft.com/office/drawing/2014/main" id="{8D4BBCF0-CCC4-4EAF-8DC3-BBED9E31EB9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CCC8C212-91C8-4924-9626-36DCEACB373F}"/>
              </a:ext>
            </a:extLst>
          </p:cNvPr>
          <p:cNvSpPr>
            <a:spLocks noGrp="1"/>
          </p:cNvSpPr>
          <p:nvPr>
            <p:ph type="dt" sz="half" idx="10"/>
          </p:nvPr>
        </p:nvSpPr>
        <p:spPr/>
        <p:txBody>
          <a:bodyPr/>
          <a:lstStyle/>
          <a:p>
            <a:fld id="{2BDE8865-AC8C-43A7-9CFB-C31998A53B40}" type="datetimeFigureOut">
              <a:rPr lang="en-US" smtClean="0"/>
              <a:pPr/>
              <a:t>5/28/2021</a:t>
            </a:fld>
            <a:endParaRPr lang="en-US"/>
          </a:p>
        </p:txBody>
      </p:sp>
      <p:sp>
        <p:nvSpPr>
          <p:cNvPr id="5" name="Footer Placeholder 4">
            <a:extLst>
              <a:ext uri="{FF2B5EF4-FFF2-40B4-BE49-F238E27FC236}">
                <a16:creationId xmlns:a16="http://schemas.microsoft.com/office/drawing/2014/main" id="{76ECE5E4-37E5-4336-93F8-D2BD67A9F9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3019FA-AA4F-4C43-BFA3-786613EC09D9}"/>
              </a:ext>
            </a:extLst>
          </p:cNvPr>
          <p:cNvSpPr>
            <a:spLocks noGrp="1"/>
          </p:cNvSpPr>
          <p:nvPr>
            <p:ph type="sldNum" sz="quarter" idx="12"/>
          </p:nvPr>
        </p:nvSpPr>
        <p:spPr/>
        <p:txBody>
          <a:bodyPr/>
          <a:lstStyle/>
          <a:p>
            <a:fld id="{A2D9A887-5F89-4BB4-A11E-4107993989CD}" type="slidenum">
              <a:rPr lang="en-US" smtClean="0"/>
              <a:pPr/>
              <a:t>‹#›</a:t>
            </a:fld>
            <a:endParaRPr lang="en-US"/>
          </a:p>
        </p:txBody>
      </p:sp>
    </p:spTree>
    <p:extLst>
      <p:ext uri="{BB962C8B-B14F-4D97-AF65-F5344CB8AC3E}">
        <p14:creationId xmlns:p14="http://schemas.microsoft.com/office/powerpoint/2010/main" val="330455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9311B-48EC-400B-ACC7-8A4052DF7ACA}"/>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48734F56-2698-4C06-B0E1-9299045A74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01039DCC-7E2D-4C0C-AA8C-7EBE928D76E3}"/>
              </a:ext>
            </a:extLst>
          </p:cNvPr>
          <p:cNvSpPr>
            <a:spLocks noGrp="1"/>
          </p:cNvSpPr>
          <p:nvPr>
            <p:ph type="dt" sz="half" idx="10"/>
          </p:nvPr>
        </p:nvSpPr>
        <p:spPr/>
        <p:txBody>
          <a:bodyPr/>
          <a:lstStyle/>
          <a:p>
            <a:fld id="{2BDE8865-AC8C-43A7-9CFB-C31998A53B40}" type="datetimeFigureOut">
              <a:rPr lang="en-US" smtClean="0"/>
              <a:pPr/>
              <a:t>5/28/2021</a:t>
            </a:fld>
            <a:endParaRPr lang="en-US"/>
          </a:p>
        </p:txBody>
      </p:sp>
      <p:sp>
        <p:nvSpPr>
          <p:cNvPr id="5" name="Footer Placeholder 4">
            <a:extLst>
              <a:ext uri="{FF2B5EF4-FFF2-40B4-BE49-F238E27FC236}">
                <a16:creationId xmlns:a16="http://schemas.microsoft.com/office/drawing/2014/main" id="{C65FFE39-BB0A-43E7-87F4-5F22369748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5F5E3-5540-40FA-8710-2ACA14E89819}"/>
              </a:ext>
            </a:extLst>
          </p:cNvPr>
          <p:cNvSpPr>
            <a:spLocks noGrp="1"/>
          </p:cNvSpPr>
          <p:nvPr>
            <p:ph type="sldNum" sz="quarter" idx="12"/>
          </p:nvPr>
        </p:nvSpPr>
        <p:spPr/>
        <p:txBody>
          <a:bodyPr/>
          <a:lstStyle/>
          <a:p>
            <a:fld id="{A2D9A887-5F89-4BB4-A11E-4107993989CD}" type="slidenum">
              <a:rPr lang="en-US" smtClean="0"/>
              <a:pPr/>
              <a:t>‹#›</a:t>
            </a:fld>
            <a:endParaRPr lang="en-US"/>
          </a:p>
        </p:txBody>
      </p:sp>
    </p:spTree>
    <p:extLst>
      <p:ext uri="{BB962C8B-B14F-4D97-AF65-F5344CB8AC3E}">
        <p14:creationId xmlns:p14="http://schemas.microsoft.com/office/powerpoint/2010/main" val="1211079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B79E86-CE63-476F-AA4F-233C9645546D}"/>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DB282C6C-970B-4E35-B089-3E9CA36F20F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72BAC43-C9F7-44AF-A422-89386B4C42A7}"/>
              </a:ext>
            </a:extLst>
          </p:cNvPr>
          <p:cNvSpPr>
            <a:spLocks noGrp="1"/>
          </p:cNvSpPr>
          <p:nvPr>
            <p:ph type="dt" sz="half" idx="10"/>
          </p:nvPr>
        </p:nvSpPr>
        <p:spPr/>
        <p:txBody>
          <a:bodyPr/>
          <a:lstStyle/>
          <a:p>
            <a:fld id="{2BDE8865-AC8C-43A7-9CFB-C31998A53B40}" type="datetimeFigureOut">
              <a:rPr lang="en-US" smtClean="0"/>
              <a:pPr/>
              <a:t>5/28/2021</a:t>
            </a:fld>
            <a:endParaRPr lang="en-US"/>
          </a:p>
        </p:txBody>
      </p:sp>
      <p:sp>
        <p:nvSpPr>
          <p:cNvPr id="5" name="Footer Placeholder 4">
            <a:extLst>
              <a:ext uri="{FF2B5EF4-FFF2-40B4-BE49-F238E27FC236}">
                <a16:creationId xmlns:a16="http://schemas.microsoft.com/office/drawing/2014/main" id="{0A4DA163-1B17-43E0-B668-CCA502F9B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2274F6-2604-45FD-A86F-82103D3D26BF}"/>
              </a:ext>
            </a:extLst>
          </p:cNvPr>
          <p:cNvSpPr>
            <a:spLocks noGrp="1"/>
          </p:cNvSpPr>
          <p:nvPr>
            <p:ph type="sldNum" sz="quarter" idx="12"/>
          </p:nvPr>
        </p:nvSpPr>
        <p:spPr/>
        <p:txBody>
          <a:bodyPr/>
          <a:lstStyle/>
          <a:p>
            <a:fld id="{A2D9A887-5F89-4BB4-A11E-4107993989CD}" type="slidenum">
              <a:rPr lang="en-US" smtClean="0"/>
              <a:pPr/>
              <a:t>‹#›</a:t>
            </a:fld>
            <a:endParaRPr lang="en-US"/>
          </a:p>
        </p:txBody>
      </p:sp>
    </p:spTree>
    <p:extLst>
      <p:ext uri="{BB962C8B-B14F-4D97-AF65-F5344CB8AC3E}">
        <p14:creationId xmlns:p14="http://schemas.microsoft.com/office/powerpoint/2010/main" val="3640997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AF7E9-788B-45DA-95C7-DAC854DA4D7E}"/>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191515DC-4C33-47DF-A5B1-DCD622D139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8A46033-3A27-4F02-86E6-01883580EF45}"/>
              </a:ext>
            </a:extLst>
          </p:cNvPr>
          <p:cNvSpPr>
            <a:spLocks noGrp="1"/>
          </p:cNvSpPr>
          <p:nvPr>
            <p:ph type="dt" sz="half" idx="10"/>
          </p:nvPr>
        </p:nvSpPr>
        <p:spPr/>
        <p:txBody>
          <a:bodyPr/>
          <a:lstStyle/>
          <a:p>
            <a:fld id="{2BDE8865-AC8C-43A7-9CFB-C31998A53B40}" type="datetimeFigureOut">
              <a:rPr lang="en-US" smtClean="0"/>
              <a:pPr/>
              <a:t>5/28/2021</a:t>
            </a:fld>
            <a:endParaRPr lang="en-US"/>
          </a:p>
        </p:txBody>
      </p:sp>
      <p:sp>
        <p:nvSpPr>
          <p:cNvPr id="5" name="Footer Placeholder 4">
            <a:extLst>
              <a:ext uri="{FF2B5EF4-FFF2-40B4-BE49-F238E27FC236}">
                <a16:creationId xmlns:a16="http://schemas.microsoft.com/office/drawing/2014/main" id="{1E097CC7-E706-46C6-AB21-32CDF8A10F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2A69AD-7FC9-4DEC-814D-578B6927BA14}"/>
              </a:ext>
            </a:extLst>
          </p:cNvPr>
          <p:cNvSpPr>
            <a:spLocks noGrp="1"/>
          </p:cNvSpPr>
          <p:nvPr>
            <p:ph type="sldNum" sz="quarter" idx="12"/>
          </p:nvPr>
        </p:nvSpPr>
        <p:spPr/>
        <p:txBody>
          <a:bodyPr/>
          <a:lstStyle/>
          <a:p>
            <a:fld id="{A2D9A887-5F89-4BB4-A11E-4107993989CD}" type="slidenum">
              <a:rPr lang="en-US" smtClean="0"/>
              <a:pPr/>
              <a:t>‹#›</a:t>
            </a:fld>
            <a:endParaRPr lang="en-US"/>
          </a:p>
        </p:txBody>
      </p:sp>
    </p:spTree>
    <p:extLst>
      <p:ext uri="{BB962C8B-B14F-4D97-AF65-F5344CB8AC3E}">
        <p14:creationId xmlns:p14="http://schemas.microsoft.com/office/powerpoint/2010/main" val="172257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60CAB-D0DD-4ACA-A459-91C85F6F0E0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D0BE0518-AC80-4D84-83A8-20D31089FAB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F1FEF8-0B7C-4C7B-ADBA-2BE8AD8BAD21}"/>
              </a:ext>
            </a:extLst>
          </p:cNvPr>
          <p:cNvSpPr>
            <a:spLocks noGrp="1"/>
          </p:cNvSpPr>
          <p:nvPr>
            <p:ph type="dt" sz="half" idx="10"/>
          </p:nvPr>
        </p:nvSpPr>
        <p:spPr/>
        <p:txBody>
          <a:bodyPr/>
          <a:lstStyle/>
          <a:p>
            <a:fld id="{2BDE8865-AC8C-43A7-9CFB-C31998A53B40}" type="datetimeFigureOut">
              <a:rPr lang="en-US" smtClean="0"/>
              <a:pPr/>
              <a:t>5/28/2021</a:t>
            </a:fld>
            <a:endParaRPr lang="en-US"/>
          </a:p>
        </p:txBody>
      </p:sp>
      <p:sp>
        <p:nvSpPr>
          <p:cNvPr id="5" name="Footer Placeholder 4">
            <a:extLst>
              <a:ext uri="{FF2B5EF4-FFF2-40B4-BE49-F238E27FC236}">
                <a16:creationId xmlns:a16="http://schemas.microsoft.com/office/drawing/2014/main" id="{CB6AA4B5-D7B6-43CB-B939-24CAE892E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83E017-C3C0-4EC9-A3FA-C6EE06D3CC78}"/>
              </a:ext>
            </a:extLst>
          </p:cNvPr>
          <p:cNvSpPr>
            <a:spLocks noGrp="1"/>
          </p:cNvSpPr>
          <p:nvPr>
            <p:ph type="sldNum" sz="quarter" idx="12"/>
          </p:nvPr>
        </p:nvSpPr>
        <p:spPr/>
        <p:txBody>
          <a:bodyPr/>
          <a:lstStyle/>
          <a:p>
            <a:fld id="{A2D9A887-5F89-4BB4-A11E-4107993989CD}" type="slidenum">
              <a:rPr lang="en-US" smtClean="0"/>
              <a:pPr/>
              <a:t>‹#›</a:t>
            </a:fld>
            <a:endParaRPr lang="en-US"/>
          </a:p>
        </p:txBody>
      </p:sp>
    </p:spTree>
    <p:extLst>
      <p:ext uri="{BB962C8B-B14F-4D97-AF65-F5344CB8AC3E}">
        <p14:creationId xmlns:p14="http://schemas.microsoft.com/office/powerpoint/2010/main" val="231340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ED372-E767-42CC-90BB-8C24A09BE8ED}"/>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1D423050-C010-4DD3-9B11-DD1F04B1F93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2E46FD1E-77F6-4428-8511-2C3DDCE7E70F}"/>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4B77568D-51B5-459C-8072-17D10E8A70EA}"/>
              </a:ext>
            </a:extLst>
          </p:cNvPr>
          <p:cNvSpPr>
            <a:spLocks noGrp="1"/>
          </p:cNvSpPr>
          <p:nvPr>
            <p:ph type="dt" sz="half" idx="10"/>
          </p:nvPr>
        </p:nvSpPr>
        <p:spPr/>
        <p:txBody>
          <a:bodyPr/>
          <a:lstStyle/>
          <a:p>
            <a:fld id="{2BDE8865-AC8C-43A7-9CFB-C31998A53B40}" type="datetimeFigureOut">
              <a:rPr lang="en-US" smtClean="0"/>
              <a:pPr/>
              <a:t>5/28/2021</a:t>
            </a:fld>
            <a:endParaRPr lang="en-US"/>
          </a:p>
        </p:txBody>
      </p:sp>
      <p:sp>
        <p:nvSpPr>
          <p:cNvPr id="6" name="Footer Placeholder 5">
            <a:extLst>
              <a:ext uri="{FF2B5EF4-FFF2-40B4-BE49-F238E27FC236}">
                <a16:creationId xmlns:a16="http://schemas.microsoft.com/office/drawing/2014/main" id="{C1F2B960-F18D-465B-8353-AC7390D78D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2C3A72-6D47-4CF5-8F33-A3FD7B3501A0}"/>
              </a:ext>
            </a:extLst>
          </p:cNvPr>
          <p:cNvSpPr>
            <a:spLocks noGrp="1"/>
          </p:cNvSpPr>
          <p:nvPr>
            <p:ph type="sldNum" sz="quarter" idx="12"/>
          </p:nvPr>
        </p:nvSpPr>
        <p:spPr/>
        <p:txBody>
          <a:bodyPr/>
          <a:lstStyle/>
          <a:p>
            <a:fld id="{A2D9A887-5F89-4BB4-A11E-4107993989CD}" type="slidenum">
              <a:rPr lang="en-US" smtClean="0"/>
              <a:pPr/>
              <a:t>‹#›</a:t>
            </a:fld>
            <a:endParaRPr lang="en-US"/>
          </a:p>
        </p:txBody>
      </p:sp>
    </p:spTree>
    <p:extLst>
      <p:ext uri="{BB962C8B-B14F-4D97-AF65-F5344CB8AC3E}">
        <p14:creationId xmlns:p14="http://schemas.microsoft.com/office/powerpoint/2010/main" val="151923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E5C3-0CBB-4D6F-8BC6-14CAAE551CBC}"/>
              </a:ext>
            </a:extLst>
          </p:cNvPr>
          <p:cNvSpPr>
            <a:spLocks noGrp="1"/>
          </p:cNvSpPr>
          <p:nvPr>
            <p:ph type="title"/>
          </p:nvPr>
        </p:nvSpPr>
        <p:spPr>
          <a:xfrm>
            <a:off x="629841" y="365126"/>
            <a:ext cx="78867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A6BE2175-2F57-415C-B29B-69A4C35D722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0349EF2-0993-4A3B-B201-D843EA394BB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3C004354-C962-4AF9-A14C-A4D723E5CAB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DD12F59-2E2C-44A6-A6A3-787FA28E20CE}"/>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594FD931-2ACC-4FFF-B8AC-57B260F4892A}"/>
              </a:ext>
            </a:extLst>
          </p:cNvPr>
          <p:cNvSpPr>
            <a:spLocks noGrp="1"/>
          </p:cNvSpPr>
          <p:nvPr>
            <p:ph type="dt" sz="half" idx="10"/>
          </p:nvPr>
        </p:nvSpPr>
        <p:spPr/>
        <p:txBody>
          <a:bodyPr/>
          <a:lstStyle/>
          <a:p>
            <a:fld id="{2BDE8865-AC8C-43A7-9CFB-C31998A53B40}" type="datetimeFigureOut">
              <a:rPr lang="en-US" smtClean="0"/>
              <a:pPr/>
              <a:t>5/28/2021</a:t>
            </a:fld>
            <a:endParaRPr lang="en-US"/>
          </a:p>
        </p:txBody>
      </p:sp>
      <p:sp>
        <p:nvSpPr>
          <p:cNvPr id="8" name="Footer Placeholder 7">
            <a:extLst>
              <a:ext uri="{FF2B5EF4-FFF2-40B4-BE49-F238E27FC236}">
                <a16:creationId xmlns:a16="http://schemas.microsoft.com/office/drawing/2014/main" id="{504777AB-95C9-408B-A308-14298F10CE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C19905-6ED4-40BE-BC3B-6C560FBDA4AF}"/>
              </a:ext>
            </a:extLst>
          </p:cNvPr>
          <p:cNvSpPr>
            <a:spLocks noGrp="1"/>
          </p:cNvSpPr>
          <p:nvPr>
            <p:ph type="sldNum" sz="quarter" idx="12"/>
          </p:nvPr>
        </p:nvSpPr>
        <p:spPr/>
        <p:txBody>
          <a:bodyPr/>
          <a:lstStyle/>
          <a:p>
            <a:fld id="{A2D9A887-5F89-4BB4-A11E-4107993989CD}" type="slidenum">
              <a:rPr lang="en-US" smtClean="0"/>
              <a:pPr/>
              <a:t>‹#›</a:t>
            </a:fld>
            <a:endParaRPr lang="en-US"/>
          </a:p>
        </p:txBody>
      </p:sp>
    </p:spTree>
    <p:extLst>
      <p:ext uri="{BB962C8B-B14F-4D97-AF65-F5344CB8AC3E}">
        <p14:creationId xmlns:p14="http://schemas.microsoft.com/office/powerpoint/2010/main" val="1833424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1875E-BBC2-4C82-90EA-BCD712F7B60B}"/>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E7418D60-34EF-40B4-989D-5542DBF7C5EF}"/>
              </a:ext>
            </a:extLst>
          </p:cNvPr>
          <p:cNvSpPr>
            <a:spLocks noGrp="1"/>
          </p:cNvSpPr>
          <p:nvPr>
            <p:ph type="dt" sz="half" idx="10"/>
          </p:nvPr>
        </p:nvSpPr>
        <p:spPr/>
        <p:txBody>
          <a:bodyPr/>
          <a:lstStyle/>
          <a:p>
            <a:fld id="{2BDE8865-AC8C-43A7-9CFB-C31998A53B40}" type="datetimeFigureOut">
              <a:rPr lang="en-US" smtClean="0"/>
              <a:pPr/>
              <a:t>5/28/2021</a:t>
            </a:fld>
            <a:endParaRPr lang="en-US"/>
          </a:p>
        </p:txBody>
      </p:sp>
      <p:sp>
        <p:nvSpPr>
          <p:cNvPr id="4" name="Footer Placeholder 3">
            <a:extLst>
              <a:ext uri="{FF2B5EF4-FFF2-40B4-BE49-F238E27FC236}">
                <a16:creationId xmlns:a16="http://schemas.microsoft.com/office/drawing/2014/main" id="{2D88EA1B-4F27-41BE-9799-54A5C67CF2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51D031-414D-41BB-8FAA-EB613F12371C}"/>
              </a:ext>
            </a:extLst>
          </p:cNvPr>
          <p:cNvSpPr>
            <a:spLocks noGrp="1"/>
          </p:cNvSpPr>
          <p:nvPr>
            <p:ph type="sldNum" sz="quarter" idx="12"/>
          </p:nvPr>
        </p:nvSpPr>
        <p:spPr/>
        <p:txBody>
          <a:bodyPr/>
          <a:lstStyle/>
          <a:p>
            <a:fld id="{A2D9A887-5F89-4BB4-A11E-4107993989CD}" type="slidenum">
              <a:rPr lang="en-US" smtClean="0"/>
              <a:pPr/>
              <a:t>‹#›</a:t>
            </a:fld>
            <a:endParaRPr lang="en-US"/>
          </a:p>
        </p:txBody>
      </p:sp>
    </p:spTree>
    <p:extLst>
      <p:ext uri="{BB962C8B-B14F-4D97-AF65-F5344CB8AC3E}">
        <p14:creationId xmlns:p14="http://schemas.microsoft.com/office/powerpoint/2010/main" val="387370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0532A8-691B-413F-B690-EC9FFED7188D}"/>
              </a:ext>
            </a:extLst>
          </p:cNvPr>
          <p:cNvSpPr>
            <a:spLocks noGrp="1"/>
          </p:cNvSpPr>
          <p:nvPr>
            <p:ph type="dt" sz="half" idx="10"/>
          </p:nvPr>
        </p:nvSpPr>
        <p:spPr/>
        <p:txBody>
          <a:bodyPr/>
          <a:lstStyle/>
          <a:p>
            <a:fld id="{2BDE8865-AC8C-43A7-9CFB-C31998A53B40}" type="datetimeFigureOut">
              <a:rPr lang="en-US" smtClean="0"/>
              <a:pPr/>
              <a:t>5/28/2021</a:t>
            </a:fld>
            <a:endParaRPr lang="en-US"/>
          </a:p>
        </p:txBody>
      </p:sp>
      <p:sp>
        <p:nvSpPr>
          <p:cNvPr id="3" name="Footer Placeholder 2">
            <a:extLst>
              <a:ext uri="{FF2B5EF4-FFF2-40B4-BE49-F238E27FC236}">
                <a16:creationId xmlns:a16="http://schemas.microsoft.com/office/drawing/2014/main" id="{B81ED374-A86E-463E-939D-FFF4E6A69E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A5394D-A955-4781-8F7F-E917EC48D484}"/>
              </a:ext>
            </a:extLst>
          </p:cNvPr>
          <p:cNvSpPr>
            <a:spLocks noGrp="1"/>
          </p:cNvSpPr>
          <p:nvPr>
            <p:ph type="sldNum" sz="quarter" idx="12"/>
          </p:nvPr>
        </p:nvSpPr>
        <p:spPr/>
        <p:txBody>
          <a:bodyPr/>
          <a:lstStyle/>
          <a:p>
            <a:fld id="{A2D9A887-5F89-4BB4-A11E-4107993989CD}" type="slidenum">
              <a:rPr lang="en-US" smtClean="0"/>
              <a:pPr/>
              <a:t>‹#›</a:t>
            </a:fld>
            <a:endParaRPr lang="en-US"/>
          </a:p>
        </p:txBody>
      </p:sp>
    </p:spTree>
    <p:extLst>
      <p:ext uri="{BB962C8B-B14F-4D97-AF65-F5344CB8AC3E}">
        <p14:creationId xmlns:p14="http://schemas.microsoft.com/office/powerpoint/2010/main" val="127523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219C7-597F-468B-9196-7FDFE89134E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F764C054-6889-4523-BED7-99209604B35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659DB69E-33F7-47B7-BAC4-C006123B3F5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F93B11A-9AC8-407B-9D9A-9BEF142C8A91}"/>
              </a:ext>
            </a:extLst>
          </p:cNvPr>
          <p:cNvSpPr>
            <a:spLocks noGrp="1"/>
          </p:cNvSpPr>
          <p:nvPr>
            <p:ph type="dt" sz="half" idx="10"/>
          </p:nvPr>
        </p:nvSpPr>
        <p:spPr/>
        <p:txBody>
          <a:bodyPr/>
          <a:lstStyle/>
          <a:p>
            <a:fld id="{2BDE8865-AC8C-43A7-9CFB-C31998A53B40}" type="datetimeFigureOut">
              <a:rPr lang="en-US" smtClean="0"/>
              <a:pPr/>
              <a:t>5/28/2021</a:t>
            </a:fld>
            <a:endParaRPr lang="en-US"/>
          </a:p>
        </p:txBody>
      </p:sp>
      <p:sp>
        <p:nvSpPr>
          <p:cNvPr id="6" name="Footer Placeholder 5">
            <a:extLst>
              <a:ext uri="{FF2B5EF4-FFF2-40B4-BE49-F238E27FC236}">
                <a16:creationId xmlns:a16="http://schemas.microsoft.com/office/drawing/2014/main" id="{D88C12C3-95FD-4C56-B216-4A284E920D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C8617E-49B9-4350-96A0-A22709A0726C}"/>
              </a:ext>
            </a:extLst>
          </p:cNvPr>
          <p:cNvSpPr>
            <a:spLocks noGrp="1"/>
          </p:cNvSpPr>
          <p:nvPr>
            <p:ph type="sldNum" sz="quarter" idx="12"/>
          </p:nvPr>
        </p:nvSpPr>
        <p:spPr/>
        <p:txBody>
          <a:bodyPr/>
          <a:lstStyle/>
          <a:p>
            <a:fld id="{A2D9A887-5F89-4BB4-A11E-4107993989CD}" type="slidenum">
              <a:rPr lang="en-US" smtClean="0"/>
              <a:pPr/>
              <a:t>‹#›</a:t>
            </a:fld>
            <a:endParaRPr lang="en-US"/>
          </a:p>
        </p:txBody>
      </p:sp>
    </p:spTree>
    <p:extLst>
      <p:ext uri="{BB962C8B-B14F-4D97-AF65-F5344CB8AC3E}">
        <p14:creationId xmlns:p14="http://schemas.microsoft.com/office/powerpoint/2010/main" val="3561200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FCE6-43CA-451F-B438-1F3A06A397A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D42EBBAF-8261-4A8E-832B-0C384D42EAB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LID4096"/>
          </a:p>
        </p:txBody>
      </p:sp>
      <p:sp>
        <p:nvSpPr>
          <p:cNvPr id="4" name="Text Placeholder 3">
            <a:extLst>
              <a:ext uri="{FF2B5EF4-FFF2-40B4-BE49-F238E27FC236}">
                <a16:creationId xmlns:a16="http://schemas.microsoft.com/office/drawing/2014/main" id="{88C8F9EB-6CD8-4FC3-836F-60BF7723080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933EC7B-E5BC-48A7-8C2F-93DC714A045E}"/>
              </a:ext>
            </a:extLst>
          </p:cNvPr>
          <p:cNvSpPr>
            <a:spLocks noGrp="1"/>
          </p:cNvSpPr>
          <p:nvPr>
            <p:ph type="dt" sz="half" idx="10"/>
          </p:nvPr>
        </p:nvSpPr>
        <p:spPr/>
        <p:txBody>
          <a:bodyPr/>
          <a:lstStyle/>
          <a:p>
            <a:fld id="{2BDE8865-AC8C-43A7-9CFB-C31998A53B40}" type="datetimeFigureOut">
              <a:rPr lang="en-US" smtClean="0"/>
              <a:pPr/>
              <a:t>5/28/2021</a:t>
            </a:fld>
            <a:endParaRPr lang="en-US"/>
          </a:p>
        </p:txBody>
      </p:sp>
      <p:sp>
        <p:nvSpPr>
          <p:cNvPr id="6" name="Footer Placeholder 5">
            <a:extLst>
              <a:ext uri="{FF2B5EF4-FFF2-40B4-BE49-F238E27FC236}">
                <a16:creationId xmlns:a16="http://schemas.microsoft.com/office/drawing/2014/main" id="{5BF1601A-8DFD-43E5-B038-60E5E37C89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A90EF1-EBBC-48D6-B419-8C2872CA0151}"/>
              </a:ext>
            </a:extLst>
          </p:cNvPr>
          <p:cNvSpPr>
            <a:spLocks noGrp="1"/>
          </p:cNvSpPr>
          <p:nvPr>
            <p:ph type="sldNum" sz="quarter" idx="12"/>
          </p:nvPr>
        </p:nvSpPr>
        <p:spPr/>
        <p:txBody>
          <a:bodyPr/>
          <a:lstStyle/>
          <a:p>
            <a:fld id="{A2D9A887-5F89-4BB4-A11E-4107993989CD}" type="slidenum">
              <a:rPr lang="en-US" smtClean="0"/>
              <a:pPr/>
              <a:t>‹#›</a:t>
            </a:fld>
            <a:endParaRPr lang="en-US"/>
          </a:p>
        </p:txBody>
      </p:sp>
    </p:spTree>
    <p:extLst>
      <p:ext uri="{BB962C8B-B14F-4D97-AF65-F5344CB8AC3E}">
        <p14:creationId xmlns:p14="http://schemas.microsoft.com/office/powerpoint/2010/main" val="352600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477BBC-0A0F-46FA-ACF7-D30C299FADA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9D3564B6-74C8-4847-9A58-610F2B75176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5E9D8BD-8C12-4FF4-88CA-98AA8883392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BDE8865-AC8C-43A7-9CFB-C31998A53B40}" type="datetimeFigureOut">
              <a:rPr lang="en-US" smtClean="0"/>
              <a:pPr/>
              <a:t>5/28/2021</a:t>
            </a:fld>
            <a:endParaRPr lang="en-US"/>
          </a:p>
        </p:txBody>
      </p:sp>
      <p:sp>
        <p:nvSpPr>
          <p:cNvPr id="5" name="Footer Placeholder 4">
            <a:extLst>
              <a:ext uri="{FF2B5EF4-FFF2-40B4-BE49-F238E27FC236}">
                <a16:creationId xmlns:a16="http://schemas.microsoft.com/office/drawing/2014/main" id="{95C9D5F2-168A-45F9-8FB5-A57303C2C40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A1BC57-7153-43EC-BE38-30BCE4A26CA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D9A887-5F89-4BB4-A11E-4107993989CD}" type="slidenum">
              <a:rPr lang="en-US" smtClean="0"/>
              <a:pPr/>
              <a:t>‹#›</a:t>
            </a:fld>
            <a:endParaRPr lang="en-US"/>
          </a:p>
        </p:txBody>
      </p:sp>
    </p:spTree>
    <p:extLst>
      <p:ext uri="{BB962C8B-B14F-4D97-AF65-F5344CB8AC3E}">
        <p14:creationId xmlns:p14="http://schemas.microsoft.com/office/powerpoint/2010/main" val="3443250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LID4096"/>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hape&#10;&#10;Description automatically generated with medium confidence">
            <a:extLst>
              <a:ext uri="{FF2B5EF4-FFF2-40B4-BE49-F238E27FC236}">
                <a16:creationId xmlns:a16="http://schemas.microsoft.com/office/drawing/2014/main" id="{16056C41-964C-4F9D-AE14-F61E559D1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905000"/>
          </a:xfrm>
          <a:prstGeom prst="rect">
            <a:avLst/>
          </a:prstGeom>
        </p:spPr>
      </p:pic>
      <p:pic>
        <p:nvPicPr>
          <p:cNvPr id="7" name="Picture 6" descr="Logo&#10;&#10;Description automatically generated">
            <a:extLst>
              <a:ext uri="{FF2B5EF4-FFF2-40B4-BE49-F238E27FC236}">
                <a16:creationId xmlns:a16="http://schemas.microsoft.com/office/drawing/2014/main" id="{E22192AF-008A-4147-B509-6281FD618F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63" y="71096"/>
            <a:ext cx="1167909" cy="1167909"/>
          </a:xfrm>
          <a:prstGeom prst="rect">
            <a:avLst/>
          </a:prstGeom>
        </p:spPr>
      </p:pic>
      <p:sp>
        <p:nvSpPr>
          <p:cNvPr id="11" name="TextBox 10">
            <a:extLst>
              <a:ext uri="{FF2B5EF4-FFF2-40B4-BE49-F238E27FC236}">
                <a16:creationId xmlns:a16="http://schemas.microsoft.com/office/drawing/2014/main" id="{376A6B4B-E28A-4531-AC30-75E06B6BBC6F}"/>
              </a:ext>
            </a:extLst>
          </p:cNvPr>
          <p:cNvSpPr txBox="1"/>
          <p:nvPr/>
        </p:nvSpPr>
        <p:spPr>
          <a:xfrm>
            <a:off x="2971800" y="82062"/>
            <a:ext cx="5408853" cy="369332"/>
          </a:xfrm>
          <a:prstGeom prst="rect">
            <a:avLst/>
          </a:prstGeom>
          <a:noFill/>
        </p:spPr>
        <p:txBody>
          <a:bodyPr wrap="none" rtlCol="0">
            <a:spAutoFit/>
          </a:bodyPr>
          <a:lstStyle/>
          <a:p>
            <a:r>
              <a:rPr lang="en-US" b="1" dirty="0">
                <a:latin typeface="Montserrat" panose="00000500000000000000" pitchFamily="2" charset="0"/>
              </a:rPr>
              <a:t>BLOCKCHIAN FOR VEHICLE REGISTRATION</a:t>
            </a:r>
            <a:endParaRPr lang="LID4096" b="1" dirty="0">
              <a:latin typeface="Montserrat" panose="00000500000000000000" pitchFamily="2" charset="0"/>
            </a:endParaRPr>
          </a:p>
        </p:txBody>
      </p:sp>
      <p:sp>
        <p:nvSpPr>
          <p:cNvPr id="12" name="TextBox 11">
            <a:extLst>
              <a:ext uri="{FF2B5EF4-FFF2-40B4-BE49-F238E27FC236}">
                <a16:creationId xmlns:a16="http://schemas.microsoft.com/office/drawing/2014/main" id="{4CF557EA-2AE8-409F-A4B7-1915E44BB7C5}"/>
              </a:ext>
            </a:extLst>
          </p:cNvPr>
          <p:cNvSpPr txBox="1"/>
          <p:nvPr/>
        </p:nvSpPr>
        <p:spPr>
          <a:xfrm>
            <a:off x="3868295" y="347274"/>
            <a:ext cx="3493076" cy="307777"/>
          </a:xfrm>
          <a:prstGeom prst="rect">
            <a:avLst/>
          </a:prstGeom>
          <a:noFill/>
        </p:spPr>
        <p:txBody>
          <a:bodyPr wrap="square" rtlCol="0">
            <a:spAutoFit/>
          </a:bodyPr>
          <a:lstStyle/>
          <a:p>
            <a:pPr algn="ctr"/>
            <a:r>
              <a:rPr lang="en-US" sz="1400" dirty="0">
                <a:latin typeface="Montserrat" panose="00000500000000000000" pitchFamily="2" charset="0"/>
              </a:rPr>
              <a:t>FINAL YEAR PROJECT (2017 – 2021)</a:t>
            </a:r>
            <a:endParaRPr lang="LID4096" sz="1400" dirty="0">
              <a:latin typeface="Montserrat" panose="00000500000000000000" pitchFamily="2" charset="0"/>
            </a:endParaRPr>
          </a:p>
        </p:txBody>
      </p:sp>
      <p:sp>
        <p:nvSpPr>
          <p:cNvPr id="13" name="TextBox 12">
            <a:extLst>
              <a:ext uri="{FF2B5EF4-FFF2-40B4-BE49-F238E27FC236}">
                <a16:creationId xmlns:a16="http://schemas.microsoft.com/office/drawing/2014/main" id="{9BF16ACA-254B-4022-A88A-66499B1C6CA2}"/>
              </a:ext>
            </a:extLst>
          </p:cNvPr>
          <p:cNvSpPr txBox="1"/>
          <p:nvPr/>
        </p:nvSpPr>
        <p:spPr>
          <a:xfrm>
            <a:off x="3737156" y="568523"/>
            <a:ext cx="3755353" cy="307777"/>
          </a:xfrm>
          <a:prstGeom prst="rect">
            <a:avLst/>
          </a:prstGeom>
          <a:noFill/>
        </p:spPr>
        <p:txBody>
          <a:bodyPr wrap="square" rtlCol="0">
            <a:spAutoFit/>
          </a:bodyPr>
          <a:lstStyle/>
          <a:p>
            <a:pPr algn="ctr"/>
            <a:r>
              <a:rPr lang="en-US" sz="1400" dirty="0">
                <a:latin typeface="Montserrat" panose="00000500000000000000" pitchFamily="2" charset="0"/>
              </a:rPr>
              <a:t>DEPARTMENT OF COMPUTER SCIENCE</a:t>
            </a:r>
            <a:endParaRPr lang="LID4096" sz="1400" dirty="0">
              <a:latin typeface="Montserrat" panose="00000500000000000000" pitchFamily="2" charset="0"/>
            </a:endParaRPr>
          </a:p>
        </p:txBody>
      </p:sp>
      <p:sp>
        <p:nvSpPr>
          <p:cNvPr id="14" name="TextBox 13">
            <a:extLst>
              <a:ext uri="{FF2B5EF4-FFF2-40B4-BE49-F238E27FC236}">
                <a16:creationId xmlns:a16="http://schemas.microsoft.com/office/drawing/2014/main" id="{6D9B0C4C-F670-47C8-B803-4AAA998170EB}"/>
              </a:ext>
            </a:extLst>
          </p:cNvPr>
          <p:cNvSpPr txBox="1"/>
          <p:nvPr/>
        </p:nvSpPr>
        <p:spPr>
          <a:xfrm>
            <a:off x="3820591" y="772180"/>
            <a:ext cx="3588481" cy="523220"/>
          </a:xfrm>
          <a:prstGeom prst="rect">
            <a:avLst/>
          </a:prstGeom>
          <a:noFill/>
        </p:spPr>
        <p:txBody>
          <a:bodyPr wrap="square" rtlCol="0">
            <a:spAutoFit/>
          </a:bodyPr>
          <a:lstStyle/>
          <a:p>
            <a:pPr algn="ctr"/>
            <a:r>
              <a:rPr lang="en-US" sz="1400" dirty="0">
                <a:latin typeface="Montserrat" panose="00000500000000000000" pitchFamily="2" charset="0"/>
              </a:rPr>
              <a:t>COMSATS UNIVERSITY ISALAMABAD,</a:t>
            </a:r>
          </a:p>
          <a:p>
            <a:pPr algn="ctr"/>
            <a:r>
              <a:rPr lang="en-US" sz="1400" dirty="0">
                <a:latin typeface="Montserrat" panose="00000500000000000000" pitchFamily="2" charset="0"/>
              </a:rPr>
              <a:t> ATTOCK CAMPUS</a:t>
            </a:r>
            <a:endParaRPr lang="LID4096" sz="1400" dirty="0">
              <a:latin typeface="Montserrat" panose="00000500000000000000" pitchFamily="2" charset="0"/>
            </a:endParaRPr>
          </a:p>
        </p:txBody>
      </p:sp>
      <p:sp>
        <p:nvSpPr>
          <p:cNvPr id="20" name="Rectangle 19">
            <a:extLst>
              <a:ext uri="{FF2B5EF4-FFF2-40B4-BE49-F238E27FC236}">
                <a16:creationId xmlns:a16="http://schemas.microsoft.com/office/drawing/2014/main" id="{2A2078F9-19FC-45A2-8C92-E76F924B9A59}"/>
              </a:ext>
            </a:extLst>
          </p:cNvPr>
          <p:cNvSpPr/>
          <p:nvPr/>
        </p:nvSpPr>
        <p:spPr>
          <a:xfrm>
            <a:off x="166453" y="1804212"/>
            <a:ext cx="2140838" cy="190500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lvl="0" algn="just">
              <a:spcBef>
                <a:spcPts val="300"/>
              </a:spcBef>
              <a:spcAft>
                <a:spcPts val="300"/>
              </a:spcAft>
              <a:defRPr/>
            </a:pPr>
            <a:r>
              <a:rPr lang="en-US" sz="1200">
                <a:latin typeface="Montserrat" panose="00000500000000000000" pitchFamily="2" charset="0"/>
              </a:rPr>
              <a:t>Blockchain is the backbone of Digital Cryptocurrency Bitcoin. The Blockchain is a decentralized distributed database. It contains each single data into records for many years without having any chance of loosing it</a:t>
            </a:r>
            <a:endParaRPr lang="en-IE" sz="1200" dirty="0">
              <a:latin typeface="Montserrat" panose="00000500000000000000" pitchFamily="2" charset="0"/>
            </a:endParaRPr>
          </a:p>
        </p:txBody>
      </p:sp>
      <p:sp>
        <p:nvSpPr>
          <p:cNvPr id="21" name="TextBox 20">
            <a:extLst>
              <a:ext uri="{FF2B5EF4-FFF2-40B4-BE49-F238E27FC236}">
                <a16:creationId xmlns:a16="http://schemas.microsoft.com/office/drawing/2014/main" id="{F77E3965-4773-4769-87E9-EBA3EE3682FC}"/>
              </a:ext>
            </a:extLst>
          </p:cNvPr>
          <p:cNvSpPr txBox="1"/>
          <p:nvPr/>
        </p:nvSpPr>
        <p:spPr>
          <a:xfrm>
            <a:off x="284372" y="1530391"/>
            <a:ext cx="1905000" cy="307777"/>
          </a:xfrm>
          <a:prstGeom prst="rect">
            <a:avLst/>
          </a:prstGeom>
          <a:noFill/>
        </p:spPr>
        <p:txBody>
          <a:bodyPr wrap="square" rtlCol="0">
            <a:spAutoFit/>
          </a:bodyPr>
          <a:lstStyle/>
          <a:p>
            <a:pPr algn="ctr"/>
            <a:r>
              <a:rPr lang="en-US" sz="1400" b="1" dirty="0">
                <a:latin typeface="Montserrat" panose="00000500000000000000" pitchFamily="2" charset="0"/>
              </a:rPr>
              <a:t>INTRODUCTION</a:t>
            </a:r>
            <a:endParaRPr lang="LID4096" sz="1400" b="1" dirty="0">
              <a:latin typeface="Montserrat" panose="00000500000000000000" pitchFamily="2" charset="0"/>
            </a:endParaRPr>
          </a:p>
        </p:txBody>
      </p:sp>
      <p:sp>
        <p:nvSpPr>
          <p:cNvPr id="23" name="Rectangle 22">
            <a:extLst>
              <a:ext uri="{FF2B5EF4-FFF2-40B4-BE49-F238E27FC236}">
                <a16:creationId xmlns:a16="http://schemas.microsoft.com/office/drawing/2014/main" id="{7C582B1A-8375-4D95-B56E-A27A4D220657}"/>
              </a:ext>
            </a:extLst>
          </p:cNvPr>
          <p:cNvSpPr/>
          <p:nvPr/>
        </p:nvSpPr>
        <p:spPr>
          <a:xfrm>
            <a:off x="166454" y="3981861"/>
            <a:ext cx="2140838" cy="190500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marL="171450" lvl="0" indent="-171450" algn="just">
              <a:buFont typeface="Arial" panose="020B0604020202020204" pitchFamily="34" charset="0"/>
              <a:buChar char="•"/>
            </a:pPr>
            <a:r>
              <a:rPr lang="en-US" sz="1200" dirty="0">
                <a:solidFill>
                  <a:schemeClr val="tx1"/>
                </a:solidFill>
                <a:latin typeface="Montserrat" panose="00000500000000000000" pitchFamily="2" charset="0"/>
              </a:rPr>
              <a:t>Increase in vehicle population.</a:t>
            </a:r>
          </a:p>
          <a:p>
            <a:pPr marL="171450" lvl="0" indent="-171450" algn="just">
              <a:buFont typeface="Arial" panose="020B0604020202020204" pitchFamily="34" charset="0"/>
              <a:buChar char="•"/>
            </a:pPr>
            <a:r>
              <a:rPr lang="en-US" sz="1200" dirty="0">
                <a:solidFill>
                  <a:schemeClr val="tx1"/>
                </a:solidFill>
                <a:latin typeface="Montserrat" panose="00000500000000000000" pitchFamily="2" charset="0"/>
              </a:rPr>
              <a:t>Reduction of frauds in registration.</a:t>
            </a:r>
          </a:p>
          <a:p>
            <a:pPr marL="171450" lvl="0" indent="-171450" algn="just">
              <a:buFont typeface="Arial" panose="020B0604020202020204" pitchFamily="34" charset="0"/>
              <a:buChar char="•"/>
            </a:pPr>
            <a:r>
              <a:rPr lang="en-US" sz="1200" dirty="0">
                <a:solidFill>
                  <a:schemeClr val="tx1"/>
                </a:solidFill>
                <a:latin typeface="Montserrat" panose="00000500000000000000" pitchFamily="2" charset="0"/>
              </a:rPr>
              <a:t>Reinforce businesses brand image.</a:t>
            </a:r>
          </a:p>
          <a:p>
            <a:pPr marL="171450" lvl="0" indent="-171450" algn="just">
              <a:buFont typeface="Arial" panose="020B0604020202020204" pitchFamily="34" charset="0"/>
              <a:buChar char="•"/>
            </a:pPr>
            <a:r>
              <a:rPr lang="en-US" sz="1200" dirty="0">
                <a:solidFill>
                  <a:schemeClr val="tx1"/>
                </a:solidFill>
                <a:latin typeface="Montserrat" panose="00000500000000000000" pitchFamily="2" charset="0"/>
              </a:rPr>
              <a:t>Reduce the waiting time period for registration.</a:t>
            </a:r>
          </a:p>
        </p:txBody>
      </p:sp>
      <p:sp>
        <p:nvSpPr>
          <p:cNvPr id="24" name="TextBox 23">
            <a:extLst>
              <a:ext uri="{FF2B5EF4-FFF2-40B4-BE49-F238E27FC236}">
                <a16:creationId xmlns:a16="http://schemas.microsoft.com/office/drawing/2014/main" id="{E8727311-222F-4D9B-AA46-7C1915BF3B6C}"/>
              </a:ext>
            </a:extLst>
          </p:cNvPr>
          <p:cNvSpPr txBox="1"/>
          <p:nvPr/>
        </p:nvSpPr>
        <p:spPr>
          <a:xfrm>
            <a:off x="235626" y="3709212"/>
            <a:ext cx="1905000" cy="307777"/>
          </a:xfrm>
          <a:prstGeom prst="rect">
            <a:avLst/>
          </a:prstGeom>
          <a:noFill/>
        </p:spPr>
        <p:txBody>
          <a:bodyPr wrap="square" rtlCol="0">
            <a:spAutoFit/>
          </a:bodyPr>
          <a:lstStyle/>
          <a:p>
            <a:pPr algn="ctr"/>
            <a:r>
              <a:rPr lang="en-US" sz="1400" b="1" dirty="0">
                <a:latin typeface="Montserrat" panose="00000500000000000000" pitchFamily="2" charset="0"/>
              </a:rPr>
              <a:t>MOTIVATIONS</a:t>
            </a:r>
            <a:endParaRPr lang="LID4096" sz="1400" b="1" dirty="0">
              <a:latin typeface="Montserrat" panose="00000500000000000000" pitchFamily="2" charset="0"/>
            </a:endParaRPr>
          </a:p>
        </p:txBody>
      </p:sp>
      <p:sp>
        <p:nvSpPr>
          <p:cNvPr id="26" name="Rectangle 25">
            <a:extLst>
              <a:ext uri="{FF2B5EF4-FFF2-40B4-BE49-F238E27FC236}">
                <a16:creationId xmlns:a16="http://schemas.microsoft.com/office/drawing/2014/main" id="{8942B64D-9A3D-491C-8281-D78205ED44FE}"/>
              </a:ext>
            </a:extLst>
          </p:cNvPr>
          <p:cNvSpPr/>
          <p:nvPr/>
        </p:nvSpPr>
        <p:spPr>
          <a:xfrm>
            <a:off x="2348420" y="1800920"/>
            <a:ext cx="2398485" cy="428490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spcBef>
                <a:spcPts val="300"/>
              </a:spcBef>
              <a:spcAft>
                <a:spcPts val="300"/>
              </a:spcAft>
              <a:defRPr/>
            </a:pPr>
            <a:r>
              <a:rPr lang="en-US" sz="1200" dirty="0">
                <a:solidFill>
                  <a:schemeClr val="bg2">
                    <a:lumMod val="10000"/>
                  </a:schemeClr>
                </a:solidFill>
                <a:latin typeface="Montserrat" panose="00000500000000000000" pitchFamily="2" charset="0"/>
                <a:cs typeface="Arial" pitchFamily="34" charset="0"/>
              </a:rPr>
              <a:t>There are some problems with the existing systems which are identified below:</a:t>
            </a:r>
          </a:p>
          <a:p>
            <a:pPr marL="171450" lvl="0" indent="-171450" algn="just">
              <a:lnSpc>
                <a:spcPct val="150000"/>
              </a:lnSpc>
              <a:buFont typeface="Arial" panose="020B0604020202020204" pitchFamily="34" charset="0"/>
              <a:buChar char="•"/>
            </a:pPr>
            <a:r>
              <a:rPr lang="en-GB" sz="1200" dirty="0">
                <a:latin typeface="Montserrat" panose="00000500000000000000" pitchFamily="2" charset="0"/>
              </a:rPr>
              <a:t>Use of paper and pen extensively.</a:t>
            </a:r>
            <a:endParaRPr lang="en-US" sz="1200" i="1" dirty="0">
              <a:latin typeface="Montserrat" panose="00000500000000000000" pitchFamily="2" charset="0"/>
            </a:endParaRPr>
          </a:p>
          <a:p>
            <a:pPr marL="171450" lvl="0" indent="-171450" algn="just">
              <a:lnSpc>
                <a:spcPct val="150000"/>
              </a:lnSpc>
              <a:buFont typeface="Arial" panose="020B0604020202020204" pitchFamily="34" charset="0"/>
              <a:buChar char="•"/>
            </a:pPr>
            <a:r>
              <a:rPr lang="en-GB" sz="1200" dirty="0">
                <a:latin typeface="Montserrat" panose="00000500000000000000" pitchFamily="2" charset="0"/>
              </a:rPr>
              <a:t>Calling person for authentication of papers  is uncomfortable.</a:t>
            </a:r>
            <a:endParaRPr lang="en-US" sz="1200" i="1" dirty="0">
              <a:latin typeface="Montserrat" panose="00000500000000000000" pitchFamily="2" charset="0"/>
            </a:endParaRPr>
          </a:p>
          <a:p>
            <a:pPr marL="171450" lvl="0" indent="-171450" algn="just">
              <a:lnSpc>
                <a:spcPct val="150000"/>
              </a:lnSpc>
              <a:buFont typeface="Arial" panose="020B0604020202020204" pitchFamily="34" charset="0"/>
              <a:buChar char="•"/>
            </a:pPr>
            <a:r>
              <a:rPr lang="en-GB" sz="1200" dirty="0">
                <a:latin typeface="Montserrat" panose="00000500000000000000" pitchFamily="2" charset="0"/>
              </a:rPr>
              <a:t>Chances for the mistakes are high while registering the vehicle.</a:t>
            </a:r>
          </a:p>
          <a:p>
            <a:pPr marL="171450" lvl="0" indent="-171450" algn="just">
              <a:lnSpc>
                <a:spcPct val="150000"/>
              </a:lnSpc>
              <a:buFont typeface="Arial" panose="020B0604020202020204" pitchFamily="34" charset="0"/>
              <a:buChar char="•"/>
            </a:pPr>
            <a:r>
              <a:rPr lang="en-GB" sz="1200" dirty="0">
                <a:latin typeface="Montserrat" panose="00000500000000000000" pitchFamily="2" charset="0"/>
              </a:rPr>
              <a:t>Inconvenience and non-flexible.</a:t>
            </a:r>
          </a:p>
          <a:p>
            <a:pPr marL="171450" lvl="0" indent="-171450" algn="just">
              <a:lnSpc>
                <a:spcPct val="150000"/>
              </a:lnSpc>
              <a:buFont typeface="Arial" panose="020B0604020202020204" pitchFamily="34" charset="0"/>
              <a:buChar char="•"/>
            </a:pPr>
            <a:r>
              <a:rPr lang="en-GB" sz="1200" dirty="0">
                <a:latin typeface="Montserrat" panose="00000500000000000000" pitchFamily="2" charset="0"/>
              </a:rPr>
              <a:t>Manual record keeping.</a:t>
            </a:r>
          </a:p>
          <a:p>
            <a:pPr marL="171450" lvl="0" indent="-171450" algn="just">
              <a:lnSpc>
                <a:spcPct val="150000"/>
              </a:lnSpc>
              <a:buFont typeface="Arial" panose="020B0604020202020204" pitchFamily="34" charset="0"/>
              <a:buChar char="•"/>
            </a:pPr>
            <a:r>
              <a:rPr lang="en-GB" sz="1200" dirty="0">
                <a:latin typeface="Montserrat" panose="00000500000000000000" pitchFamily="2" charset="0"/>
              </a:rPr>
              <a:t>Difficult to analyse the fraud.</a:t>
            </a:r>
          </a:p>
        </p:txBody>
      </p:sp>
      <p:sp>
        <p:nvSpPr>
          <p:cNvPr id="29" name="TextBox 28">
            <a:extLst>
              <a:ext uri="{FF2B5EF4-FFF2-40B4-BE49-F238E27FC236}">
                <a16:creationId xmlns:a16="http://schemas.microsoft.com/office/drawing/2014/main" id="{16E68917-43BB-45B7-B1CC-B4CFCF27865F}"/>
              </a:ext>
            </a:extLst>
          </p:cNvPr>
          <p:cNvSpPr txBox="1"/>
          <p:nvPr/>
        </p:nvSpPr>
        <p:spPr>
          <a:xfrm>
            <a:off x="2348420" y="1523637"/>
            <a:ext cx="2491743" cy="307777"/>
          </a:xfrm>
          <a:prstGeom prst="rect">
            <a:avLst/>
          </a:prstGeom>
          <a:noFill/>
        </p:spPr>
        <p:txBody>
          <a:bodyPr wrap="square" rtlCol="0">
            <a:spAutoFit/>
          </a:bodyPr>
          <a:lstStyle/>
          <a:p>
            <a:pPr algn="ctr"/>
            <a:r>
              <a:rPr lang="en-US" sz="1400" b="1" dirty="0">
                <a:latin typeface="Montserrat" panose="00000500000000000000" pitchFamily="2" charset="0"/>
              </a:rPr>
              <a:t>SYSTEM BACKGROUND</a:t>
            </a:r>
            <a:endParaRPr lang="LID4096" sz="1400" b="1" dirty="0">
              <a:latin typeface="Montserrat" panose="00000500000000000000" pitchFamily="2" charset="0"/>
            </a:endParaRPr>
          </a:p>
        </p:txBody>
      </p:sp>
      <p:sp>
        <p:nvSpPr>
          <p:cNvPr id="30" name="Rectangle 29">
            <a:extLst>
              <a:ext uri="{FF2B5EF4-FFF2-40B4-BE49-F238E27FC236}">
                <a16:creationId xmlns:a16="http://schemas.microsoft.com/office/drawing/2014/main" id="{EB27861F-7F71-4E7F-9759-42811014838D}"/>
              </a:ext>
            </a:extLst>
          </p:cNvPr>
          <p:cNvSpPr/>
          <p:nvPr/>
        </p:nvSpPr>
        <p:spPr>
          <a:xfrm>
            <a:off x="4801336" y="1800920"/>
            <a:ext cx="2082309" cy="261868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marL="171450" lvl="0" indent="-171450" algn="just">
              <a:lnSpc>
                <a:spcPct val="150000"/>
              </a:lnSpc>
              <a:buFont typeface="Arial" panose="020B0604020202020204" pitchFamily="34" charset="0"/>
              <a:buChar char="•"/>
              <a:tabLst>
                <a:tab pos="171450" algn="l"/>
              </a:tabLst>
            </a:pPr>
            <a:r>
              <a:rPr lang="en-GB" sz="1200" dirty="0">
                <a:latin typeface="Montserrat" panose="00000500000000000000" pitchFamily="2" charset="0"/>
              </a:rPr>
              <a:t>Providing an interactive digital menu.</a:t>
            </a:r>
            <a:endParaRPr lang="en-US" sz="1200" i="1" dirty="0">
              <a:latin typeface="Montserrat" panose="00000500000000000000" pitchFamily="2" charset="0"/>
            </a:endParaRPr>
          </a:p>
          <a:p>
            <a:pPr marL="171450" lvl="0" indent="-171450" algn="just">
              <a:lnSpc>
                <a:spcPct val="150000"/>
              </a:lnSpc>
              <a:buFont typeface="Arial" panose="020B0604020202020204" pitchFamily="34" charset="0"/>
              <a:buChar char="•"/>
              <a:tabLst>
                <a:tab pos="171450" algn="l"/>
              </a:tabLst>
            </a:pPr>
            <a:r>
              <a:rPr lang="en-GB" sz="1200" dirty="0">
                <a:latin typeface="Montserrat" panose="00000500000000000000" pitchFamily="2" charset="0"/>
              </a:rPr>
              <a:t>Getting customers’ loyalty.</a:t>
            </a:r>
            <a:endParaRPr lang="en-US" sz="1200" i="1" dirty="0">
              <a:latin typeface="Montserrat" panose="00000500000000000000" pitchFamily="2" charset="0"/>
            </a:endParaRPr>
          </a:p>
          <a:p>
            <a:pPr marL="171450" lvl="0" indent="-171450" algn="just">
              <a:lnSpc>
                <a:spcPct val="150000"/>
              </a:lnSpc>
              <a:buFont typeface="Arial" panose="020B0604020202020204" pitchFamily="34" charset="0"/>
              <a:buChar char="•"/>
              <a:tabLst>
                <a:tab pos="171450" algn="l"/>
              </a:tabLst>
            </a:pPr>
            <a:r>
              <a:rPr lang="en-GB" sz="1200" dirty="0">
                <a:latin typeface="Montserrat" panose="00000500000000000000" pitchFamily="2" charset="0"/>
              </a:rPr>
              <a:t>Eliminating the human error by any means (willingly or unwillingly).</a:t>
            </a:r>
            <a:endParaRPr lang="en-US" sz="1200" i="1" dirty="0">
              <a:latin typeface="Montserrat" panose="00000500000000000000" pitchFamily="2" charset="0"/>
            </a:endParaRPr>
          </a:p>
          <a:p>
            <a:pPr lvl="0"/>
            <a:endParaRPr lang="en-GB" sz="1200" dirty="0">
              <a:latin typeface="Montserrat" panose="00000500000000000000" pitchFamily="2" charset="0"/>
            </a:endParaRPr>
          </a:p>
        </p:txBody>
      </p:sp>
      <p:sp>
        <p:nvSpPr>
          <p:cNvPr id="31" name="TextBox 30">
            <a:extLst>
              <a:ext uri="{FF2B5EF4-FFF2-40B4-BE49-F238E27FC236}">
                <a16:creationId xmlns:a16="http://schemas.microsoft.com/office/drawing/2014/main" id="{CC1605CA-A0D5-4B96-8AB0-31D86D0A9C4C}"/>
              </a:ext>
            </a:extLst>
          </p:cNvPr>
          <p:cNvSpPr txBox="1"/>
          <p:nvPr/>
        </p:nvSpPr>
        <p:spPr>
          <a:xfrm>
            <a:off x="4596618" y="1560430"/>
            <a:ext cx="2491743" cy="307777"/>
          </a:xfrm>
          <a:prstGeom prst="rect">
            <a:avLst/>
          </a:prstGeom>
          <a:noFill/>
        </p:spPr>
        <p:txBody>
          <a:bodyPr wrap="square" rtlCol="0">
            <a:spAutoFit/>
          </a:bodyPr>
          <a:lstStyle/>
          <a:p>
            <a:pPr algn="ctr"/>
            <a:r>
              <a:rPr lang="en-US" sz="1400" b="1" dirty="0">
                <a:latin typeface="Montserrat" panose="00000500000000000000" pitchFamily="2" charset="0"/>
              </a:rPr>
              <a:t>OBJECTIVES</a:t>
            </a:r>
            <a:endParaRPr lang="LID4096" sz="1400" b="1" dirty="0">
              <a:latin typeface="Montserrat" panose="00000500000000000000" pitchFamily="2" charset="0"/>
            </a:endParaRPr>
          </a:p>
        </p:txBody>
      </p:sp>
      <p:sp>
        <p:nvSpPr>
          <p:cNvPr id="32" name="TextBox 31">
            <a:extLst>
              <a:ext uri="{FF2B5EF4-FFF2-40B4-BE49-F238E27FC236}">
                <a16:creationId xmlns:a16="http://schemas.microsoft.com/office/drawing/2014/main" id="{C47B9EDF-740D-4506-8C13-815C284CF423}"/>
              </a:ext>
            </a:extLst>
          </p:cNvPr>
          <p:cNvSpPr txBox="1"/>
          <p:nvPr/>
        </p:nvSpPr>
        <p:spPr>
          <a:xfrm>
            <a:off x="4658305" y="4419600"/>
            <a:ext cx="2491743" cy="307777"/>
          </a:xfrm>
          <a:prstGeom prst="rect">
            <a:avLst/>
          </a:prstGeom>
          <a:noFill/>
        </p:spPr>
        <p:txBody>
          <a:bodyPr wrap="square" rtlCol="0">
            <a:spAutoFit/>
          </a:bodyPr>
          <a:lstStyle/>
          <a:p>
            <a:pPr algn="ctr"/>
            <a:r>
              <a:rPr lang="en-US" sz="1400" b="1" dirty="0">
                <a:latin typeface="Montserrat" panose="00000500000000000000" pitchFamily="2" charset="0"/>
              </a:rPr>
              <a:t>ARCHITECTURE</a:t>
            </a:r>
            <a:endParaRPr lang="LID4096" sz="1400" b="1" dirty="0">
              <a:latin typeface="Montserrat" panose="00000500000000000000" pitchFamily="2" charset="0"/>
            </a:endParaRPr>
          </a:p>
        </p:txBody>
      </p:sp>
      <p:pic>
        <p:nvPicPr>
          <p:cNvPr id="34" name="Picture 2">
            <a:extLst>
              <a:ext uri="{FF2B5EF4-FFF2-40B4-BE49-F238E27FC236}">
                <a16:creationId xmlns:a16="http://schemas.microsoft.com/office/drawing/2014/main" id="{A13E27C0-1259-451C-A730-A63D06EFDE0A}"/>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271" t="6012"/>
          <a:stretch/>
        </p:blipFill>
        <p:spPr bwMode="auto">
          <a:xfrm>
            <a:off x="4863021" y="4729519"/>
            <a:ext cx="1958935" cy="1370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34">
            <a:extLst>
              <a:ext uri="{FF2B5EF4-FFF2-40B4-BE49-F238E27FC236}">
                <a16:creationId xmlns:a16="http://schemas.microsoft.com/office/drawing/2014/main" id="{ABA005D9-FF39-40D7-8E1D-4AE093EC86E9}"/>
              </a:ext>
            </a:extLst>
          </p:cNvPr>
          <p:cNvSpPr txBox="1"/>
          <p:nvPr/>
        </p:nvSpPr>
        <p:spPr>
          <a:xfrm>
            <a:off x="7005311" y="1561501"/>
            <a:ext cx="1905000" cy="307777"/>
          </a:xfrm>
          <a:prstGeom prst="rect">
            <a:avLst/>
          </a:prstGeom>
          <a:noFill/>
        </p:spPr>
        <p:txBody>
          <a:bodyPr wrap="square" rtlCol="0">
            <a:spAutoFit/>
          </a:bodyPr>
          <a:lstStyle/>
          <a:p>
            <a:pPr algn="ctr"/>
            <a:r>
              <a:rPr lang="en-US" sz="1400" b="1" dirty="0">
                <a:latin typeface="Montserrat" panose="00000500000000000000" pitchFamily="2" charset="0"/>
              </a:rPr>
              <a:t>CONCLUSION</a:t>
            </a:r>
            <a:endParaRPr lang="LID4096" sz="1400" b="1" dirty="0">
              <a:latin typeface="Montserrat" panose="00000500000000000000" pitchFamily="2" charset="0"/>
            </a:endParaRPr>
          </a:p>
        </p:txBody>
      </p:sp>
      <p:sp>
        <p:nvSpPr>
          <p:cNvPr id="36" name="Rectangle 35">
            <a:extLst>
              <a:ext uri="{FF2B5EF4-FFF2-40B4-BE49-F238E27FC236}">
                <a16:creationId xmlns:a16="http://schemas.microsoft.com/office/drawing/2014/main" id="{D06674B3-81B1-4235-BD34-FE29A08A3A1F}"/>
              </a:ext>
            </a:extLst>
          </p:cNvPr>
          <p:cNvSpPr/>
          <p:nvPr/>
        </p:nvSpPr>
        <p:spPr>
          <a:xfrm>
            <a:off x="6938076" y="1804525"/>
            <a:ext cx="2039470" cy="2313252"/>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lvl="0" algn="just">
              <a:lnSpc>
                <a:spcPct val="120000"/>
              </a:lnSpc>
              <a:spcBef>
                <a:spcPts val="300"/>
              </a:spcBef>
              <a:spcAft>
                <a:spcPts val="300"/>
              </a:spcAft>
              <a:defRPr/>
            </a:pPr>
            <a:r>
              <a:rPr lang="en-US" sz="1200" dirty="0">
                <a:solidFill>
                  <a:schemeClr val="bg2">
                    <a:lumMod val="10000"/>
                  </a:schemeClr>
                </a:solidFill>
                <a:latin typeface="Montserrat" panose="00000500000000000000" pitchFamily="2" charset="0"/>
                <a:cs typeface="Arial" pitchFamily="34" charset="0"/>
              </a:rPr>
              <a:t>Restaurant Automation will help food lovers to order their favorite food from their smart phones with ease. Also it will greatly help restaurant owners to increase their sales as they will get more orders..</a:t>
            </a:r>
          </a:p>
        </p:txBody>
      </p:sp>
      <p:sp>
        <p:nvSpPr>
          <p:cNvPr id="37" name="TextBox 36">
            <a:extLst>
              <a:ext uri="{FF2B5EF4-FFF2-40B4-BE49-F238E27FC236}">
                <a16:creationId xmlns:a16="http://schemas.microsoft.com/office/drawing/2014/main" id="{CE619F64-87C0-4C0B-B5F8-633C11C93DA9}"/>
              </a:ext>
            </a:extLst>
          </p:cNvPr>
          <p:cNvSpPr txBox="1"/>
          <p:nvPr/>
        </p:nvSpPr>
        <p:spPr>
          <a:xfrm>
            <a:off x="6999761" y="4117777"/>
            <a:ext cx="1905000" cy="307777"/>
          </a:xfrm>
          <a:prstGeom prst="rect">
            <a:avLst/>
          </a:prstGeom>
          <a:noFill/>
        </p:spPr>
        <p:txBody>
          <a:bodyPr wrap="square" rtlCol="0">
            <a:spAutoFit/>
          </a:bodyPr>
          <a:lstStyle/>
          <a:p>
            <a:pPr algn="ctr"/>
            <a:r>
              <a:rPr lang="en-US" sz="1400" b="1" dirty="0">
                <a:latin typeface="Montserrat" panose="00000500000000000000" pitchFamily="2" charset="0"/>
              </a:rPr>
              <a:t>GROUP MEMBERS</a:t>
            </a:r>
            <a:endParaRPr lang="LID4096" sz="1400" b="1" dirty="0">
              <a:latin typeface="Montserrat" panose="00000500000000000000" pitchFamily="2" charset="0"/>
            </a:endParaRPr>
          </a:p>
        </p:txBody>
      </p:sp>
      <p:sp>
        <p:nvSpPr>
          <p:cNvPr id="38" name="Rectangle 37">
            <a:extLst>
              <a:ext uri="{FF2B5EF4-FFF2-40B4-BE49-F238E27FC236}">
                <a16:creationId xmlns:a16="http://schemas.microsoft.com/office/drawing/2014/main" id="{767FF742-4A49-4F63-9A2B-D61137B883DE}"/>
              </a:ext>
            </a:extLst>
          </p:cNvPr>
          <p:cNvSpPr/>
          <p:nvPr/>
        </p:nvSpPr>
        <p:spPr>
          <a:xfrm>
            <a:off x="6932526" y="4360800"/>
            <a:ext cx="2039470" cy="2415137"/>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lvl="0" algn="just">
              <a:lnSpc>
                <a:spcPct val="120000"/>
              </a:lnSpc>
              <a:spcBef>
                <a:spcPts val="600"/>
              </a:spcBef>
              <a:defRPr/>
            </a:pPr>
            <a:r>
              <a:rPr lang="en-US" sz="1200" b="1" i="1" dirty="0">
                <a:solidFill>
                  <a:schemeClr val="bg2">
                    <a:lumMod val="10000"/>
                  </a:schemeClr>
                </a:solidFill>
                <a:latin typeface="Montserrat" panose="00000500000000000000" pitchFamily="2" charset="0"/>
                <a:cs typeface="Arial" pitchFamily="34" charset="0"/>
              </a:rPr>
              <a:t>Suleman Khan</a:t>
            </a:r>
            <a:r>
              <a:rPr lang="en-US" sz="1200" i="1" dirty="0">
                <a:solidFill>
                  <a:schemeClr val="bg2">
                    <a:lumMod val="10000"/>
                  </a:schemeClr>
                </a:solidFill>
                <a:latin typeface="Montserrat" panose="00000500000000000000" pitchFamily="2" charset="0"/>
                <a:cs typeface="Arial" pitchFamily="34" charset="0"/>
              </a:rPr>
              <a:t>	</a:t>
            </a:r>
          </a:p>
          <a:p>
            <a:pPr lvl="0" algn="just">
              <a:lnSpc>
                <a:spcPct val="120000"/>
              </a:lnSpc>
              <a:defRPr/>
            </a:pPr>
            <a:r>
              <a:rPr lang="en-US" sz="1100" i="1" dirty="0">
                <a:solidFill>
                  <a:schemeClr val="bg2">
                    <a:lumMod val="10000"/>
                  </a:schemeClr>
                </a:solidFill>
                <a:latin typeface="Montserrat" panose="00000500000000000000" pitchFamily="2" charset="0"/>
                <a:cs typeface="Arial" pitchFamily="34" charset="0"/>
              </a:rPr>
              <a:t>SP17-BCS-043</a:t>
            </a:r>
          </a:p>
          <a:p>
            <a:pPr lvl="0" algn="just">
              <a:lnSpc>
                <a:spcPct val="120000"/>
              </a:lnSpc>
              <a:defRPr/>
            </a:pPr>
            <a:endParaRPr lang="en-US" sz="1100" i="1" dirty="0">
              <a:solidFill>
                <a:schemeClr val="bg2">
                  <a:lumMod val="10000"/>
                </a:schemeClr>
              </a:solidFill>
              <a:latin typeface="Montserrat" panose="00000500000000000000" pitchFamily="2" charset="0"/>
              <a:cs typeface="Arial" pitchFamily="34" charset="0"/>
            </a:endParaRPr>
          </a:p>
          <a:p>
            <a:pPr lvl="0" algn="just">
              <a:lnSpc>
                <a:spcPct val="120000"/>
              </a:lnSpc>
              <a:defRPr/>
            </a:pPr>
            <a:r>
              <a:rPr lang="en-US" sz="1100" b="1" i="1" dirty="0">
                <a:solidFill>
                  <a:schemeClr val="bg2">
                    <a:lumMod val="10000"/>
                  </a:schemeClr>
                </a:solidFill>
                <a:latin typeface="Montserrat" panose="00000500000000000000" pitchFamily="2" charset="0"/>
                <a:cs typeface="Arial" pitchFamily="34" charset="0"/>
              </a:rPr>
              <a:t>A</a:t>
            </a:r>
            <a:r>
              <a:rPr lang="en-US" sz="1200" b="1" i="1" dirty="0">
                <a:solidFill>
                  <a:schemeClr val="bg2">
                    <a:lumMod val="10000"/>
                  </a:schemeClr>
                </a:solidFill>
                <a:latin typeface="Montserrat" panose="00000500000000000000" pitchFamily="2" charset="0"/>
                <a:cs typeface="Arial" pitchFamily="34" charset="0"/>
              </a:rPr>
              <a:t>bubakar </a:t>
            </a:r>
            <a:r>
              <a:rPr lang="en-US" sz="1200" b="1" i="1" dirty="0" err="1">
                <a:solidFill>
                  <a:schemeClr val="bg2">
                    <a:lumMod val="10000"/>
                  </a:schemeClr>
                </a:solidFill>
                <a:latin typeface="Montserrat" panose="00000500000000000000" pitchFamily="2" charset="0"/>
                <a:cs typeface="Arial" pitchFamily="34" charset="0"/>
              </a:rPr>
              <a:t>Bakhtiar</a:t>
            </a:r>
            <a:r>
              <a:rPr lang="en-US" sz="1200" i="1" dirty="0">
                <a:solidFill>
                  <a:schemeClr val="bg2">
                    <a:lumMod val="10000"/>
                  </a:schemeClr>
                </a:solidFill>
                <a:latin typeface="Montserrat" panose="00000500000000000000" pitchFamily="2" charset="0"/>
                <a:cs typeface="Arial" pitchFamily="34" charset="0"/>
              </a:rPr>
              <a:t>	</a:t>
            </a:r>
          </a:p>
          <a:p>
            <a:pPr lvl="0" algn="just">
              <a:lnSpc>
                <a:spcPct val="120000"/>
              </a:lnSpc>
              <a:defRPr/>
            </a:pPr>
            <a:r>
              <a:rPr lang="en-US" sz="1100" i="1" dirty="0">
                <a:solidFill>
                  <a:schemeClr val="bg2">
                    <a:lumMod val="10000"/>
                  </a:schemeClr>
                </a:solidFill>
                <a:latin typeface="Montserrat" panose="00000500000000000000" pitchFamily="2" charset="0"/>
                <a:cs typeface="Arial" pitchFamily="34" charset="0"/>
              </a:rPr>
              <a:t>SP17-BCS-050</a:t>
            </a:r>
          </a:p>
          <a:p>
            <a:pPr lvl="0" algn="just">
              <a:lnSpc>
                <a:spcPct val="120000"/>
              </a:lnSpc>
              <a:defRPr/>
            </a:pPr>
            <a:endParaRPr lang="en-US" sz="1100" i="1" dirty="0">
              <a:solidFill>
                <a:schemeClr val="bg2">
                  <a:lumMod val="10000"/>
                </a:schemeClr>
              </a:solidFill>
              <a:latin typeface="Montserrat" panose="00000500000000000000" pitchFamily="2" charset="0"/>
              <a:cs typeface="Arial" pitchFamily="34" charset="0"/>
            </a:endParaRPr>
          </a:p>
          <a:p>
            <a:pPr lvl="0" algn="just">
              <a:lnSpc>
                <a:spcPct val="120000"/>
              </a:lnSpc>
              <a:defRPr/>
            </a:pPr>
            <a:r>
              <a:rPr lang="en-US" sz="1200" b="1" i="1" dirty="0">
                <a:solidFill>
                  <a:schemeClr val="bg2">
                    <a:lumMod val="10000"/>
                  </a:schemeClr>
                </a:solidFill>
                <a:latin typeface="Montserrat" panose="00000500000000000000" pitchFamily="2" charset="0"/>
                <a:cs typeface="Arial" pitchFamily="34" charset="0"/>
              </a:rPr>
              <a:t>Shahzaib Hassan</a:t>
            </a:r>
          </a:p>
          <a:p>
            <a:pPr lvl="0" algn="just">
              <a:lnSpc>
                <a:spcPct val="120000"/>
              </a:lnSpc>
              <a:defRPr/>
            </a:pPr>
            <a:r>
              <a:rPr lang="en-US" sz="1100" i="1" dirty="0">
                <a:solidFill>
                  <a:schemeClr val="bg2">
                    <a:lumMod val="10000"/>
                  </a:schemeClr>
                </a:solidFill>
                <a:latin typeface="Montserrat" panose="00000500000000000000" pitchFamily="2" charset="0"/>
                <a:cs typeface="Arial" pitchFamily="34" charset="0"/>
              </a:rPr>
              <a:t>SP17-BCS-034</a:t>
            </a:r>
          </a:p>
          <a:p>
            <a:pPr lvl="0" algn="just">
              <a:lnSpc>
                <a:spcPct val="120000"/>
              </a:lnSpc>
              <a:defRPr/>
            </a:pPr>
            <a:endParaRPr lang="en-US" sz="1100" i="1" dirty="0">
              <a:solidFill>
                <a:schemeClr val="bg2">
                  <a:lumMod val="10000"/>
                </a:schemeClr>
              </a:solidFill>
              <a:latin typeface="Montserrat" panose="00000500000000000000" pitchFamily="2" charset="0"/>
              <a:cs typeface="Arial" pitchFamily="34" charset="0"/>
            </a:endParaRPr>
          </a:p>
          <a:p>
            <a:pPr lvl="0" algn="just">
              <a:lnSpc>
                <a:spcPct val="120000"/>
              </a:lnSpc>
              <a:defRPr/>
            </a:pPr>
            <a:r>
              <a:rPr lang="en-US" sz="1200" b="1" i="1" dirty="0">
                <a:solidFill>
                  <a:schemeClr val="bg2">
                    <a:lumMod val="10000"/>
                  </a:schemeClr>
                </a:solidFill>
                <a:latin typeface="Montserrat" panose="00000500000000000000" pitchFamily="2" charset="0"/>
                <a:cs typeface="Arial" pitchFamily="34" charset="0"/>
              </a:rPr>
              <a:t>Supervisor:</a:t>
            </a:r>
          </a:p>
          <a:p>
            <a:pPr lvl="0" algn="just">
              <a:lnSpc>
                <a:spcPct val="120000"/>
              </a:lnSpc>
              <a:defRPr/>
            </a:pPr>
            <a:r>
              <a:rPr lang="en-US" sz="1200" b="1" i="1" dirty="0">
                <a:solidFill>
                  <a:schemeClr val="tx1"/>
                </a:solidFill>
                <a:latin typeface="Montserrat" panose="00000500000000000000" pitchFamily="2" charset="0"/>
                <a:cs typeface="Arial" pitchFamily="34" charset="0"/>
              </a:rPr>
              <a:t>Miss TAHIRA SADDAF </a:t>
            </a:r>
            <a:r>
              <a:rPr lang="en-US" sz="1200" i="1" dirty="0">
                <a:solidFill>
                  <a:schemeClr val="tx1"/>
                </a:solidFill>
                <a:latin typeface="Montserrat" panose="00000500000000000000" pitchFamily="2" charset="0"/>
                <a:cs typeface="Arial" pitchFamily="34" charset="0"/>
              </a:rPr>
              <a:t>	</a:t>
            </a:r>
            <a:endParaRPr lang="en-US" sz="1200" i="1" dirty="0">
              <a:solidFill>
                <a:schemeClr val="bg2">
                  <a:lumMod val="10000"/>
                </a:schemeClr>
              </a:solidFill>
              <a:latin typeface="Montserrat" panose="00000500000000000000" pitchFamily="2" charset="0"/>
              <a:cs typeface="Arial" pitchFamily="34" charset="0"/>
            </a:endParaRPr>
          </a:p>
        </p:txBody>
      </p:sp>
    </p:spTree>
    <p:extLst>
      <p:ext uri="{BB962C8B-B14F-4D97-AF65-F5344CB8AC3E}">
        <p14:creationId xmlns:p14="http://schemas.microsoft.com/office/powerpoint/2010/main" val="1848399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2516</TotalTime>
  <Words>220</Words>
  <Application>Microsoft Office PowerPoint</Application>
  <PresentationFormat>On-screen Show (4:3)</PresentationFormat>
  <Paragraphs>39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Montserrat</vt:lpstr>
      <vt:lpstr>Office Theme</vt:lpstr>
      <vt:lpstr>PowerPoint Presentation</vt:lpstr>
    </vt:vector>
  </TitlesOfParts>
  <Company>FAST 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Aided Re-designing of Road/Rail Curves with Cubic Spiral Transitions.  Department of Mathematics          National University of Computers and Emerging Sciences Lahore</dc:title>
  <dc:creator>aisha.rashid</dc:creator>
  <cp:lastModifiedBy>Suleman Khan</cp:lastModifiedBy>
  <cp:revision>158</cp:revision>
  <dcterms:created xsi:type="dcterms:W3CDTF">2010-06-23T06:26:37Z</dcterms:created>
  <dcterms:modified xsi:type="dcterms:W3CDTF">2021-05-28T10:29:24Z</dcterms:modified>
</cp:coreProperties>
</file>