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8" r:id="rId3"/>
    <p:sldId id="284" r:id="rId5"/>
    <p:sldId id="278" r:id="rId6"/>
    <p:sldId id="296" r:id="rId7"/>
    <p:sldId id="297" r:id="rId8"/>
    <p:sldId id="298" r:id="rId9"/>
    <p:sldId id="299" r:id="rId10"/>
    <p:sldId id="331" r:id="rId11"/>
    <p:sldId id="310" r:id="rId12"/>
    <p:sldId id="305" r:id="rId13"/>
    <p:sldId id="30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6" r:id="rId25"/>
    <p:sldId id="324" r:id="rId26"/>
    <p:sldId id="327" r:id="rId27"/>
    <p:sldId id="328" r:id="rId28"/>
    <p:sldId id="329" r:id="rId29"/>
    <p:sldId id="330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444" autoAdjust="0"/>
  </p:normalViewPr>
  <p:slideViewPr>
    <p:cSldViewPr>
      <p:cViewPr varScale="1">
        <p:scale>
          <a:sx n="76" d="100"/>
          <a:sy n="76" d="100"/>
        </p:scale>
        <p:origin x="11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76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194304" name="Content Placeholder 8"/>
          <p:cNvGraphicFramePr>
            <a:graphicFrameLocks noGrp="1"/>
          </p:cNvGraphicFramePr>
          <p:nvPr>
            <p:ph idx="1"/>
          </p:nvPr>
        </p:nvGraphicFramePr>
        <p:xfrm>
          <a:off x="1209675" y="1417955"/>
          <a:ext cx="6601460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97555"/>
                <a:gridCol w="3303905"/>
              </a:tblGrid>
              <a:tr h="648970"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Technologies       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Rationale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8335">
                <a:tc>
                  <a:txBody>
                    <a:bodyPr/>
                    <a:p>
                      <a:r>
                        <a:rPr lang="en-IE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and python</a:t>
                      </a:r>
                      <a:endParaRPr lang="en-IE" sz="180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8970"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64820"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67105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E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8335">
                <a:tc>
                  <a:txBody>
                    <a:bodyPr/>
                    <a:p>
                      <a:r>
                        <a:rPr lang="en-IE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</a:t>
                      </a:r>
                      <a:endParaRPr lang="en-IE" sz="180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Programing tool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11225">
                <a:tc>
                  <a:txBody>
                    <a:bodyPr/>
                    <a:p>
                      <a:r>
                        <a:rPr lang="en-IE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 Real Time Database </a:t>
                      </a:r>
                      <a:endParaRPr lang="en-IE" sz="180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Benefits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3484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android based freelancing platform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Cheffs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Location based recommendations and offers.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Better services and communication.</a:t>
            </a:r>
            <a:endParaRPr lang="en-I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leave a review and feedback in case of any issue.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Less time-consumption for customers.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Diagrams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Case Diagrams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Chef Use Case Diagram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Customer Use Case Diagram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Activity Diagrams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Chef Activity Diagram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Customer Activity Diagram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Diagram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Sequence Diagram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Chef Use case Diagram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1600200"/>
            <a:ext cx="6066155" cy="45262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Use case Diagram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5" y="1600200"/>
            <a:ext cx="5720080" cy="45262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Chef Activity Diagram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5" y="1600200"/>
            <a:ext cx="7018655" cy="45262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Activity Diagram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" y="1600200"/>
            <a:ext cx="7272020" cy="45262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 Diagram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40" y="1814830"/>
            <a:ext cx="6648450" cy="4095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Chef Sequence Diagram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85" y="1293495"/>
            <a:ext cx="6102985" cy="48329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Sequence Diagram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15" y="1273810"/>
            <a:ext cx="6047105" cy="48526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Smart Chef 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Miss.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Anum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Zahra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Attique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rehman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( FA17-BCS-025 )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Muqadus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 FA17-BCS-019 ) 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Attock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Splash Screen and Login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1600200"/>
            <a:ext cx="3096895" cy="45262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200"/>
            <a:ext cx="2910840" cy="45262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Registration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1417955"/>
            <a:ext cx="3638550" cy="4708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Screenshot_20210521-23453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82725" y="1600200"/>
            <a:ext cx="2762885" cy="4526280"/>
          </a:xfrm>
          <a:prstGeom prst="rect">
            <a:avLst/>
          </a:prstGeom>
        </p:spPr>
      </p:pic>
      <p:pic>
        <p:nvPicPr>
          <p:cNvPr id="7" name="Content Placeholder 6" descr="Screenshot_20210301-23003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415" y="1600200"/>
            <a:ext cx="2781300" cy="45262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View Dishes and Place order</a:t>
            </a:r>
            <a:br>
              <a:rPr lang="en-US" dirty="0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2235"/>
            <a:ext cx="2065655" cy="42132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2235"/>
            <a:ext cx="2321560" cy="4213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68" y="1371600"/>
            <a:ext cx="2153100" cy="4213678"/>
          </a:xfrm>
          <a:prstGeom prst="rect">
            <a:avLst/>
          </a:prstGeom>
        </p:spPr>
      </p:pic>
      <p:sp>
        <p:nvSpPr>
          <p:cNvPr id="3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items</a:t>
            </a:r>
            <a:r>
              <a:rPr lang="en-US" sz="4890" dirty="0">
                <a:sym typeface="+mn-ea"/>
              </a:rPr>
              <a:t> </a:t>
            </a:r>
            <a:br>
              <a:rPr lang="en-US" dirty="0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90" y="1524000"/>
            <a:ext cx="1956435" cy="39624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20" y="1524000"/>
            <a:ext cx="1986280" cy="3944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4000"/>
            <a:ext cx="2165985" cy="3963035"/>
          </a:xfrm>
          <a:prstGeom prst="rect">
            <a:avLst/>
          </a:prstGeom>
        </p:spPr>
      </p:pic>
      <p:sp>
        <p:nvSpPr>
          <p:cNvPr id="3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Notification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1600200"/>
            <a:ext cx="2673350" cy="45262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85" y="1600200"/>
            <a:ext cx="2853055" cy="45262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Reviews</a:t>
            </a:r>
            <a:br>
              <a:rPr lang="en-US" dirty="0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76600" y="1468755"/>
            <a:ext cx="2756535" cy="39414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10795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Chat</a:t>
            </a:r>
            <a:br>
              <a:rPr lang="en-US" dirty="0"/>
            </a:b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85" y="1600200"/>
            <a:ext cx="2667635" cy="3857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85" y="1656080"/>
            <a:ext cx="2651760" cy="3769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b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489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448435"/>
            <a:ext cx="8229600" cy="4678045"/>
          </a:xfrm>
        </p:spPr>
        <p:txBody>
          <a:bodyPr>
            <a:no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	Location Based Services using Android Mobile Operating System by Amit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Kushwaha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Vineet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Kushwaha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from Department of Electronics &amp; Communication Engineering IIMT Engineering College, Meerut-250001, India. International Journal of Advances in Engineering &amp; Technology, Mar 2011. IJAET ISSN: 2231-1963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	Location Based Tracking Application Using Android Mobile Operating System by Apoorva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Vengurlekar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Kiran Shukla,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Dnyaneshwar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Dhangar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from Rajiv Gandhi Institute of Technology, Mumbai. International Journal of Scientific &amp; Engineering Research, Volume 5, Issue 3, March-2014 821 ISSN 2229-5518.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	Automated Food Ordering System with Interactive User Interface Approach by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YoungChai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Tan,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KienLoong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Lee,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ZhiChao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Khor,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KaeVin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Goh,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KhimLengTan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BentFie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Lew from Department of Engineering and Science University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Tunku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Abdul Rahman (UTAR),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	Whitten, Jeffrey L. and Lonnie D. Bentley. (2007). System Analysis and Design Methods. (6th edition).New York: McGraw-Hill Irwin.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	Yadav, Manish. (2011). History of Android. Retrieved on 10-11-2012 from http://www.tech2crack.com/history-android/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  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049020"/>
            <a:ext cx="8305800" cy="5181600"/>
          </a:xfrm>
        </p:spPr>
        <p:txBody>
          <a:bodyPr>
            <a:normAutofit/>
          </a:bodyPr>
          <a:lstStyle/>
          <a:p>
            <a:pPr algn="just"/>
            <a:endParaRPr lang="en-US" sz="2300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The "Online Smart Chef Services“ simplifies the ordering process for both the chef and the customer .It allows customer to easily order any menu at any event.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This allows chefs to rapidly experience the orders as they are received and process all orders effectively with minimal delays.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provides recommendation systems chef-wise, interest-based, and area-wise i-eRecommendation of chef to users and recommendation of dishes</a:t>
            </a:r>
            <a:r>
              <a:rPr lang="en-US" alt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nearby local dishes</a:t>
            </a:r>
            <a:r>
              <a:rPr lang="en-US" alt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vents based upon reviews and ratings, and easy profile management for the chefs and the customers.</a:t>
            </a:r>
            <a:endParaRPr lang="en-I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>
            <a:noAutofit/>
          </a:bodyPr>
          <a:lstStyle/>
          <a:p>
            <a:b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And Comparison Table</a:t>
            </a:r>
            <a:b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42950" y="1212215"/>
          <a:ext cx="7588250" cy="4200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650"/>
                <a:gridCol w="1517650"/>
                <a:gridCol w="1517650"/>
                <a:gridCol w="1517650"/>
                <a:gridCol w="1517650"/>
              </a:tblGrid>
              <a:tr h="600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Functionality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Smart </a:t>
                      </a:r>
                      <a:r>
                        <a:rPr lang="en-US" sz="900" dirty="0" err="1">
                          <a:effectLst/>
                        </a:rPr>
                        <a:t>Cheff</a:t>
                      </a:r>
                      <a:r>
                        <a:rPr lang="en-US" sz="900" dirty="0">
                          <a:effectLst/>
                        </a:rPr>
                        <a:t> Services (Proposed)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SooperChef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Swiggy</a:t>
                      </a:r>
                      <a:endParaRPr lang="en-US" sz="900" dirty="0">
                        <a:effectLst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Plate101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 for  both users and Chefs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 Chef to users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Watch  Recommended recipes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to cart 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and feedbacks 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</a:tr>
              <a:tr h="600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Target small cities as well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✔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✖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916" marR="54916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742950" y="5418455"/>
          <a:ext cx="7588250" cy="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  <a:gridCol w="1517650"/>
                <a:gridCol w="1517650"/>
                <a:gridCol w="1517650"/>
                <a:gridCol w="1517650"/>
              </a:tblGrid>
              <a:tr h="615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 nearby local dishes</a:t>
                      </a:r>
                      <a:endParaRPr lang="en-US" sz="9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✔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US" sz="9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✖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✖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✖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298950"/>
          </a:xfrm>
        </p:spPr>
        <p:txBody>
          <a:bodyPr>
            <a:normAutofit/>
          </a:bodyPr>
          <a:lstStyle/>
          <a:p>
            <a:pPr algn="just"/>
            <a:r>
              <a:rPr lang="en-GB" sz="2200" dirty="0">
                <a:latin typeface="Times New Roman" panose="02020603050405020304" pitchFamily="18" charset="0"/>
                <a:ea typeface="Batang" panose="02030600000101010101" pitchFamily="18" charset="-127"/>
                <a:sym typeface="+mn-ea"/>
              </a:rPr>
              <a:t>For putting in any requests clients need to visit hotels or restaurants to think about food things and at that point place request and pay. In this strategy a lot of time and manual work is required. How to overcome this? </a:t>
            </a:r>
            <a:endParaRPr lang="en-GB" sz="2200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algn="just"/>
            <a:r>
              <a:rPr lang="en-GB" sz="22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+mn-ea"/>
              </a:rPr>
              <a:t>How to overcome with the chef shortage problem?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putting in a request via telephone, client comes up short on the actual duplicate of the menu item, absence of visual affirmation that the request was put accurately.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main aims and objectives of our system are as under :</a:t>
            </a:r>
            <a:endParaRPr lang="en-US" sz="2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 an online android based freelancing platform to the chefs.</a:t>
            </a:r>
            <a:endParaRPr lang="en-US" sz="2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build up an application  that satisfy the customer and managed a large number of orders without  wasting time.  </a:t>
            </a:r>
            <a:endParaRPr lang="en-US" sz="2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introduce location based recommendations.</a:t>
            </a:r>
            <a:endParaRPr lang="en-US" sz="2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rate the chef performance with the help of feedbacks and reviews.</a:t>
            </a:r>
            <a:endParaRPr lang="en-US" sz="24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Development Requirements</a:t>
            </a:r>
            <a:br>
              <a:rPr lang="en-US" sz="489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9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580"/>
          </a:xfrm>
        </p:spPr>
        <p:txBody>
          <a:bodyPr>
            <a:normAutofit/>
          </a:bodyPr>
          <a:p>
            <a:pPr marL="107315" marR="922020" indent="0" algn="just">
              <a:lnSpc>
                <a:spcPct val="150000"/>
              </a:lnSpc>
              <a:buNone/>
            </a:pPr>
            <a:r>
              <a:rPr lang="en-US" sz="28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Requirements dependence:</a:t>
            </a:r>
            <a:endParaRPr lang="en-US" sz="2800" b="1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IDE: Android Studio 4.2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Programming language: Python, Java, XML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Database: Firebase Database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315" indent="0">
              <a:spcBef>
                <a:spcPts val="775"/>
              </a:spcBef>
              <a:buNone/>
            </a:pPr>
            <a:r>
              <a:rPr lang="en-US" sz="2800" b="1" i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Requirements dependence: </a:t>
            </a:r>
            <a:endParaRPr lang="en-US" sz="2800" b="1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75"/>
              </a:spcBef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 Mobile Phone: Android Studio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Methodology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Chef panel design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panel design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 design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Evaluation and testing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1BAB6EE-EAEA-4561-8880-8DF9D3AB286A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76"/>
          <a:stretch>
            <a:fillRect/>
          </a:stretch>
        </p:blipFill>
        <p:spPr>
          <a:xfrm>
            <a:off x="914400" y="3505200"/>
            <a:ext cx="6352540" cy="2524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4619</Words>
  <Application>WPS Presentation</Application>
  <PresentationFormat>On-screen Show (4:3)</PresentationFormat>
  <Paragraphs>329</Paragraphs>
  <Slides>28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Batang</vt:lpstr>
      <vt:lpstr>Constantia</vt:lpstr>
      <vt:lpstr>Calibri</vt:lpstr>
      <vt:lpstr>Microsoft YaHei</vt:lpstr>
      <vt:lpstr>Arial Unicode MS</vt:lpstr>
      <vt:lpstr>Office Theme</vt:lpstr>
      <vt:lpstr>PowerPoint 演示文稿</vt:lpstr>
      <vt:lpstr>Online Smart Chef Services</vt:lpstr>
      <vt:lpstr>Outline</vt:lpstr>
      <vt:lpstr>Introduction   </vt:lpstr>
      <vt:lpstr> Applications And Comparison Table </vt:lpstr>
      <vt:lpstr>Problem statement</vt:lpstr>
      <vt:lpstr>Objectives </vt:lpstr>
      <vt:lpstr>Development Requirements </vt:lpstr>
      <vt:lpstr> Methodology</vt:lpstr>
      <vt:lpstr>Tools and Technologies</vt:lpstr>
      <vt:lpstr>Benefits </vt:lpstr>
      <vt:lpstr>Diagrams</vt:lpstr>
      <vt:lpstr>Chef Use case Diagram</vt:lpstr>
      <vt:lpstr>Customer Use case Diagram</vt:lpstr>
      <vt:lpstr>Chef Activity Diagram </vt:lpstr>
      <vt:lpstr>Customer Activity Diagram </vt:lpstr>
      <vt:lpstr>Class Diagram </vt:lpstr>
      <vt:lpstr>Chef Sequence Diagram </vt:lpstr>
      <vt:lpstr>Customer Sequence Diagram </vt:lpstr>
      <vt:lpstr>Splash Screen and Login </vt:lpstr>
      <vt:lpstr>Registration </vt:lpstr>
      <vt:lpstr>DashBoard</vt:lpstr>
      <vt:lpstr>View Dishes and Place order </vt:lpstr>
      <vt:lpstr>Add items  </vt:lpstr>
      <vt:lpstr>Notification </vt:lpstr>
      <vt:lpstr>Reviews </vt:lpstr>
      <vt:lpstr>Chat </vt:lpstr>
      <vt:lpstr>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moon comp&amp;mobile</cp:lastModifiedBy>
  <cp:revision>307</cp:revision>
  <dcterms:created xsi:type="dcterms:W3CDTF">2014-09-12T06:08:00Z</dcterms:created>
  <dcterms:modified xsi:type="dcterms:W3CDTF">2021-05-23T13:04:56Z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