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60" r:id="rId5"/>
    <p:sldId id="285" r:id="rId6"/>
    <p:sldId id="309" r:id="rId7"/>
    <p:sldId id="286" r:id="rId8"/>
    <p:sldId id="263" r:id="rId9"/>
    <p:sldId id="267" r:id="rId10"/>
    <p:sldId id="268" r:id="rId11"/>
    <p:sldId id="344" r:id="rId12"/>
    <p:sldId id="345" r:id="rId13"/>
    <p:sldId id="320" r:id="rId14"/>
    <p:sldId id="343" r:id="rId15"/>
    <p:sldId id="341" r:id="rId16"/>
    <p:sldId id="326" r:id="rId17"/>
    <p:sldId id="284" r:id="rId18"/>
    <p:sldId id="293" r:id="rId19"/>
    <p:sldId id="290" r:id="rId20"/>
    <p:sldId id="310" r:id="rId21"/>
    <p:sldId id="289" r:id="rId22"/>
    <p:sldId id="322" r:id="rId23"/>
    <p:sldId id="311" r:id="rId24"/>
    <p:sldId id="294" r:id="rId25"/>
    <p:sldId id="282" r:id="rId26"/>
    <p:sldId id="318" r:id="rId27"/>
    <p:sldId id="319" r:id="rId28"/>
    <p:sldId id="335" r:id="rId29"/>
    <p:sldId id="333" r:id="rId30"/>
    <p:sldId id="332" r:id="rId31"/>
    <p:sldId id="334" r:id="rId32"/>
    <p:sldId id="331" r:id="rId33"/>
    <p:sldId id="336" r:id="rId34"/>
    <p:sldId id="338" r:id="rId35"/>
    <p:sldId id="327" r:id="rId36"/>
    <p:sldId id="330" r:id="rId37"/>
    <p:sldId id="262" r:id="rId38"/>
    <p:sldId id="271" r:id="rId39"/>
  </p:sldIdLst>
  <p:sldSz cx="9144000" cy="6858000" type="screen4x3"/>
  <p:notesSz cx="9144000" cy="6858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</p:embeddedFont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3C9B4A-20FB-4756-A99F-AE7348C08F24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2280" autoAdjust="0"/>
  </p:normalViewPr>
  <p:slideViewPr>
    <p:cSldViewPr>
      <p:cViewPr varScale="1">
        <p:scale>
          <a:sx n="79" d="100"/>
          <a:sy n="79" d="100"/>
        </p:scale>
        <p:origin x="11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6672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3982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9405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4811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7781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0092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3843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275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0288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4150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5909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7797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1300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60970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27835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88438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2579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64973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64189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71461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24625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539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25428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6177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43215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49188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16203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26029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2138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42410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401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4841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4986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6230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9909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0970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9195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 vert="horz"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vert="horz" rtlCol="0"/>
          <a:lstStyle>
            <a:lvl1pPr marL="0" lvl="0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1DC889E3-828E-4649-97E5-060FC21BB815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/>
              <a:t>Internal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EB77A0F5-5F72-4DCD-838F-B79FD09E28EE}" type="slidenum">
              <a:rPr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/>
          </p:nvPr>
        </p:nvSpPr>
        <p:spPr/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30C12BEA-D228-4069-9579-D75AFFF11B05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/>
              <a:t>Internal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7008C001-0CEF-4BF1-8E5D-BE3E8489BB57}" type="slidenum">
              <a:rPr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4"/>
          </a:xfrm>
        </p:spPr>
        <p:txBody>
          <a:bodyPr vert="horz"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4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B3DADB09-A85D-47FB-B35B-1624688716C6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/>
              <a:t>Internal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A1C6C43F-CCD9-434D-AFAA-B27C9DBFFA5C}" type="slidenum">
              <a:rPr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011EA617-F4ED-4A2C-B003-270932DAE43E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/>
              <a:t>Internal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FDC54641-AF6B-4137-B36B-C91256ED9D96}" type="slidenum">
              <a:rPr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vert="horz" rtlCol="0" anchor="t"/>
          <a:lstStyle>
            <a:lvl1pPr lvl="0" algn="l">
              <a:defRPr lang="en-US" sz="4000" b="1" cap="all" dirty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vert="horz" rtlCol="0" anchor="b"/>
          <a:lstStyle>
            <a:lvl1pPr marL="0" lvl="0" indent="0">
              <a:buNone/>
              <a:defRPr lang="en-US" sz="20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E5D6FAB9-2955-464F-9626-A4D08E250CAB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/>
              <a:t>Internal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34ED1953-FB1C-4C9C-B430-13DAFCF13FF3}" type="slidenum">
              <a:rPr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2"/>
          </a:xfrm>
        </p:spPr>
        <p:txBody>
          <a:bodyPr vert="horz" rtlCol="0"/>
          <a:lstStyle>
            <a:lvl1pPr lvl="0">
              <a:defRPr lang="en-US" sz="2800" dirty="0"/>
            </a:lvl1pPr>
            <a:lvl2pPr lvl="1">
              <a:defRPr lang="en-US" sz="2400" dirty="0"/>
            </a:lvl2pPr>
            <a:lvl3pPr lvl="2">
              <a:defRPr lang="en-US" sz="2000" dirty="0"/>
            </a:lvl3pPr>
            <a:lvl4pPr lvl="3">
              <a:defRPr lang="en-US" sz="1800" dirty="0"/>
            </a:lvl4pPr>
            <a:lvl5pPr lvl="4">
              <a:defRPr lang="en-US" sz="1800" dirty="0"/>
            </a:lvl5pPr>
            <a:lvl6pPr lvl="5">
              <a:defRPr lang="en-US" sz="1800" dirty="0"/>
            </a:lvl6pPr>
            <a:lvl7pPr lvl="6">
              <a:defRPr lang="en-US" sz="1800" dirty="0"/>
            </a:lvl7pPr>
            <a:lvl8pPr lvl="7">
              <a:defRPr lang="en-US" sz="1800" dirty="0"/>
            </a:lvl8pPr>
            <a:lvl9pPr lvl="8">
              <a:defRPr lang="en-US" sz="1800" dirty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/>
          </p:nvPr>
        </p:nvSpPr>
        <p:spPr>
          <a:xfrm>
            <a:off x="4648200" y="1600200"/>
            <a:ext cx="4038600" cy="4525962"/>
          </a:xfrm>
        </p:spPr>
        <p:txBody>
          <a:bodyPr vert="horz" rtlCol="0"/>
          <a:lstStyle>
            <a:lvl1pPr lvl="0">
              <a:defRPr lang="en-US" sz="2800" dirty="0"/>
            </a:lvl1pPr>
            <a:lvl2pPr lvl="1">
              <a:defRPr lang="en-US" sz="2400" dirty="0"/>
            </a:lvl2pPr>
            <a:lvl3pPr lvl="2">
              <a:defRPr lang="en-US" sz="2000" dirty="0"/>
            </a:lvl3pPr>
            <a:lvl4pPr lvl="3">
              <a:defRPr lang="en-US" sz="1800" dirty="0"/>
            </a:lvl4pPr>
            <a:lvl5pPr lvl="4">
              <a:defRPr lang="en-US" sz="1800" dirty="0"/>
            </a:lvl5pPr>
            <a:lvl6pPr lvl="5">
              <a:defRPr lang="en-US" sz="1800" dirty="0"/>
            </a:lvl6pPr>
            <a:lvl7pPr lvl="6">
              <a:defRPr lang="en-US" sz="1800" dirty="0"/>
            </a:lvl7pPr>
            <a:lvl8pPr lvl="7">
              <a:defRPr lang="en-US" sz="1800" dirty="0"/>
            </a:lvl8pPr>
            <a:lvl9pPr lvl="8">
              <a:defRPr lang="en-US" sz="1800" dirty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C8B06A5A-2235-481A-BEBC-326390B377F5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/>
              <a:t>Internal Presentation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C2C8BABF-D3CC-45A5-BC18-C9EC8F71199F}" type="slidenum">
              <a:rPr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7" cy="639762"/>
          </a:xfrm>
        </p:spPr>
        <p:txBody>
          <a:bodyPr vert="horz" rtlCol="0" anchor="b"/>
          <a:lstStyle>
            <a:lvl1pPr marL="0" lvl="0" indent="0">
              <a:buNone/>
              <a:defRPr lang="en-US" sz="2400" b="1" dirty="0"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/>
          </p:nvPr>
        </p:nvSpPr>
        <p:spPr>
          <a:xfrm>
            <a:off x="457200" y="2174875"/>
            <a:ext cx="4040187" cy="3951288"/>
          </a:xfrm>
        </p:spPr>
        <p:txBody>
          <a:bodyPr vert="horz" rtlCol="0"/>
          <a:lstStyle>
            <a:lvl1pPr lvl="0">
              <a:defRPr lang="en-US" sz="2400" dirty="0"/>
            </a:lvl1pPr>
            <a:lvl2pPr lvl="1">
              <a:defRPr lang="en-US" sz="2000" dirty="0"/>
            </a:lvl2pPr>
            <a:lvl3pPr lvl="2">
              <a:defRPr lang="en-US" sz="1800" dirty="0"/>
            </a:lvl3pPr>
            <a:lvl4pPr lvl="3">
              <a:defRPr lang="en-US" sz="1600" dirty="0"/>
            </a:lvl4pPr>
            <a:lvl5pPr lvl="4">
              <a:defRPr lang="en-US" sz="1600" dirty="0"/>
            </a:lvl5pPr>
            <a:lvl6pPr lvl="5">
              <a:defRPr lang="en-US" sz="1600" dirty="0"/>
            </a:lvl6pPr>
            <a:lvl7pPr lvl="6">
              <a:defRPr lang="en-US" sz="1600" dirty="0"/>
            </a:lvl7pPr>
            <a:lvl8pPr lvl="7">
              <a:defRPr lang="en-US" sz="1600" dirty="0"/>
            </a:lvl8pPr>
            <a:lvl9pPr lvl="8">
              <a:defRPr lang="en-US" sz="1600" dirty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4645025" y="1535113"/>
            <a:ext cx="4041774" cy="639762"/>
          </a:xfrm>
        </p:spPr>
        <p:txBody>
          <a:bodyPr vert="horz" rtlCol="0" anchor="b"/>
          <a:lstStyle>
            <a:lvl1pPr marL="0" lvl="0" indent="0">
              <a:buNone/>
              <a:defRPr lang="en-US" sz="2400" b="1" dirty="0"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/>
          </p:nvPr>
        </p:nvSpPr>
        <p:spPr>
          <a:xfrm>
            <a:off x="4645025" y="2174875"/>
            <a:ext cx="4041774" cy="3951288"/>
          </a:xfrm>
        </p:spPr>
        <p:txBody>
          <a:bodyPr vert="horz" rtlCol="0"/>
          <a:lstStyle>
            <a:lvl1pPr lvl="0">
              <a:defRPr lang="en-US" sz="2400" dirty="0"/>
            </a:lvl1pPr>
            <a:lvl2pPr lvl="1">
              <a:defRPr lang="en-US" sz="2000" dirty="0"/>
            </a:lvl2pPr>
            <a:lvl3pPr lvl="2">
              <a:defRPr lang="en-US" sz="1800" dirty="0"/>
            </a:lvl3pPr>
            <a:lvl4pPr lvl="3">
              <a:defRPr lang="en-US" sz="1600" dirty="0"/>
            </a:lvl4pPr>
            <a:lvl5pPr lvl="4">
              <a:defRPr lang="en-US" sz="1600" dirty="0"/>
            </a:lvl5pPr>
            <a:lvl6pPr lvl="5">
              <a:defRPr lang="en-US" sz="1600" dirty="0"/>
            </a:lvl6pPr>
            <a:lvl7pPr lvl="6">
              <a:defRPr lang="en-US" sz="1600" dirty="0"/>
            </a:lvl7pPr>
            <a:lvl8pPr lvl="7">
              <a:defRPr lang="en-US" sz="1600" dirty="0"/>
            </a:lvl8pPr>
            <a:lvl9pPr lvl="8">
              <a:defRPr lang="en-US" sz="1600" dirty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1945FABF-E694-428D-886C-3E2E511C9938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/>
              <a:t>Internal Presentation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F49CC42D-CE0A-402A-95A7-C6DCB9162316}" type="slidenum">
              <a:rPr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C0BDD6DB-832A-49F4-94A2-443864047C99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/>
              <a:t>Internal Presentation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E8954586-FD94-465E-B5CB-D4F3ED174ED1}" type="slidenum">
              <a:rPr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7709A184-7B90-4044-A2F4-582557540D05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/>
              <a:t>Internal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0A84A7EC-9591-4168-9877-BF6DA51FC6DB}" type="slidenum">
              <a:rPr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rtlCol="0" anchor="b"/>
          <a:lstStyle>
            <a:lvl1pPr lvl="0" algn="l">
              <a:defRPr lang="en-US" sz="2000" b="1" dirty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49" cy="5853112"/>
          </a:xfrm>
        </p:spPr>
        <p:txBody>
          <a:bodyPr vert="horz" rtlCol="0"/>
          <a:lstStyle>
            <a:lvl1pPr lvl="0">
              <a:defRPr lang="en-US" sz="3200" dirty="0"/>
            </a:lvl1pPr>
            <a:lvl2pPr lvl="1">
              <a:defRPr lang="en-US" sz="2800" dirty="0"/>
            </a:lvl2pPr>
            <a:lvl3pPr lvl="2">
              <a:defRPr lang="en-US" sz="2400" dirty="0"/>
            </a:lvl3pPr>
            <a:lvl4pPr lvl="3">
              <a:defRPr lang="en-US" sz="2000" dirty="0"/>
            </a:lvl4pPr>
            <a:lvl5pPr lvl="4">
              <a:defRPr lang="en-US" sz="2000" dirty="0"/>
            </a:lvl5pPr>
            <a:lvl6pPr lvl="5">
              <a:defRPr lang="en-US" sz="2000" dirty="0"/>
            </a:lvl6pPr>
            <a:lvl7pPr lvl="6">
              <a:defRPr lang="en-US" sz="2000" dirty="0"/>
            </a:lvl7pPr>
            <a:lvl8pPr lvl="7">
              <a:defRPr lang="en-US" sz="2000" dirty="0"/>
            </a:lvl8pPr>
            <a:lvl9pPr lvl="8">
              <a:defRPr lang="en-US" sz="2000" dirty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435099"/>
            <a:ext cx="3008313" cy="4691063"/>
          </a:xfrm>
        </p:spPr>
        <p:txBody>
          <a:bodyPr vert="horz" rtlCol="0"/>
          <a:lstStyle>
            <a:lvl1pPr marL="0" lvl="0" indent="0">
              <a:buNone/>
              <a:defRPr lang="en-US" sz="1400" dirty="0"/>
            </a:lvl1pPr>
            <a:lvl2pPr marL="457200" lvl="1" indent="0">
              <a:buNone/>
              <a:defRPr lang="en-US" sz="1200" dirty="0"/>
            </a:lvl2pPr>
            <a:lvl3pPr marL="914400" lvl="2" indent="0">
              <a:buNone/>
              <a:defRPr lang="en-US" sz="1000" dirty="0"/>
            </a:lvl3pPr>
            <a:lvl4pPr marL="1371600" lvl="3" indent="0">
              <a:buNone/>
              <a:defRPr lang="en-US" sz="900" dirty="0"/>
            </a:lvl4pPr>
            <a:lvl5pPr marL="1828800" lvl="4" indent="0">
              <a:buNone/>
              <a:defRPr lang="en-US" sz="900" dirty="0"/>
            </a:lvl5pPr>
            <a:lvl6pPr marL="2286000" lvl="5" indent="0">
              <a:buNone/>
              <a:defRPr lang="en-US" sz="900" dirty="0"/>
            </a:lvl6pPr>
            <a:lvl7pPr marL="2743200" lvl="6" indent="0">
              <a:buNone/>
              <a:defRPr lang="en-US" sz="900" dirty="0"/>
            </a:lvl7pPr>
            <a:lvl8pPr marL="3200400" lvl="7" indent="0">
              <a:buNone/>
              <a:defRPr lang="en-US" sz="900" dirty="0"/>
            </a:lvl8pPr>
            <a:lvl9pPr marL="3657600" lvl="8" indent="0">
              <a:buNone/>
              <a:defRPr lang="en-US" sz="900" dirty="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2F604571-9718-4FEA-B660-EC39613DDA7A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/>
              <a:t>Internal Presentation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6E3BD417-1C9B-4FC4-9EFC-C441DAB4DCCC}" type="slidenum">
              <a:rPr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vert="horz" rtlCol="0" anchor="b"/>
          <a:lstStyle>
            <a:lvl1pPr lvl="0" algn="l">
              <a:defRPr lang="en-US" sz="2000" b="1" dirty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rtlCol="0"/>
          <a:lstStyle>
            <a:lvl1pPr marL="0" lvl="0" indent="0">
              <a:buNone/>
              <a:defRPr lang="en-US" sz="3200" dirty="0"/>
            </a:lvl1pPr>
            <a:lvl2pPr marL="457200" lvl="1" indent="0">
              <a:buNone/>
              <a:defRPr lang="en-US" sz="2800" dirty="0"/>
            </a:lvl2pPr>
            <a:lvl3pPr marL="914400" lvl="2" indent="0">
              <a:buNone/>
              <a:defRPr lang="en-US" sz="2400" dirty="0"/>
            </a:lvl3pPr>
            <a:lvl4pPr marL="1371600" lvl="3" indent="0">
              <a:buNone/>
              <a:defRPr lang="en-US" sz="2000" dirty="0"/>
            </a:lvl4pPr>
            <a:lvl5pPr marL="1828800" lvl="4" indent="0">
              <a:buNone/>
              <a:defRPr lang="en-US" sz="2000" dirty="0"/>
            </a:lvl5pPr>
            <a:lvl6pPr marL="2286000" lvl="5" indent="0">
              <a:buNone/>
              <a:defRPr lang="en-US" sz="2000" dirty="0"/>
            </a:lvl6pPr>
            <a:lvl7pPr marL="2743200" lvl="6" indent="0">
              <a:buNone/>
              <a:defRPr lang="en-US" sz="2000" dirty="0"/>
            </a:lvl7pPr>
            <a:lvl8pPr marL="3200400" lvl="7" indent="0">
              <a:buNone/>
              <a:defRPr lang="en-US" sz="2000" dirty="0"/>
            </a:lvl8pPr>
            <a:lvl9pPr marL="3657600" lvl="8" indent="0">
              <a:buNone/>
              <a:defRPr lang="en-US"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792288" y="5367337"/>
            <a:ext cx="5486400" cy="804862"/>
          </a:xfrm>
        </p:spPr>
        <p:txBody>
          <a:bodyPr vert="horz" rtlCol="0"/>
          <a:lstStyle>
            <a:lvl1pPr marL="0" lvl="0" indent="0">
              <a:buNone/>
              <a:defRPr lang="en-US" sz="1400" dirty="0"/>
            </a:lvl1pPr>
            <a:lvl2pPr marL="457200" lvl="1" indent="0">
              <a:buNone/>
              <a:defRPr lang="en-US" sz="1200" dirty="0"/>
            </a:lvl2pPr>
            <a:lvl3pPr marL="914400" lvl="2" indent="0">
              <a:buNone/>
              <a:defRPr lang="en-US" sz="1000" dirty="0"/>
            </a:lvl3pPr>
            <a:lvl4pPr marL="1371600" lvl="3" indent="0">
              <a:buNone/>
              <a:defRPr lang="en-US" sz="900" dirty="0"/>
            </a:lvl4pPr>
            <a:lvl5pPr marL="1828800" lvl="4" indent="0">
              <a:buNone/>
              <a:defRPr lang="en-US" sz="900" dirty="0"/>
            </a:lvl5pPr>
            <a:lvl6pPr marL="2286000" lvl="5" indent="0">
              <a:buNone/>
              <a:defRPr lang="en-US" sz="900" dirty="0"/>
            </a:lvl6pPr>
            <a:lvl7pPr marL="2743200" lvl="6" indent="0">
              <a:buNone/>
              <a:defRPr lang="en-US" sz="900" dirty="0"/>
            </a:lvl7pPr>
            <a:lvl8pPr marL="3200400" lvl="7" indent="0">
              <a:buNone/>
              <a:defRPr lang="en-US" sz="900" dirty="0"/>
            </a:lvl8pPr>
            <a:lvl9pPr marL="3657600" lvl="8" indent="0">
              <a:buNone/>
              <a:defRPr lang="en-US" sz="900" dirty="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A939A43A-CA77-4E20-B8EB-2380226A0D9D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/>
              <a:t>Internal Presentation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B8FD3A67-3D18-4355-B56A-B0BBE9B2A1B5}" type="slidenum">
              <a:rPr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3AF91-933A-4DE0-B9A0-C6488B9AE7D4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Internal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44A07-0375-4025-99BA-FA5BC7A12F63}" type="slidenum">
              <a:rPr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lvl="0" algn="ctr" rtl="0">
        <a:spcBef>
          <a:spcPct val="0"/>
        </a:spcBef>
        <a:buNone/>
        <a:defRPr lang="en-US" sz="4400" dirty="0">
          <a:solidFill>
            <a:schemeClr val="tx1"/>
          </a:solidFill>
          <a:latin typeface="+mj-lt"/>
        </a:defRPr>
      </a:lvl1pPr>
    </p:titleStyle>
    <p:bodyStyle>
      <a:lvl1pPr marL="342900" lvl="0" indent="-342900" algn="l" rtl="0">
        <a:spcBef>
          <a:spcPct val="20000"/>
        </a:spcBef>
        <a:buFont typeface="Arial"/>
        <a:buChar char="•"/>
        <a:defRPr lang="en-US" sz="3200" dirty="0">
          <a:solidFill>
            <a:schemeClr val="tx1"/>
          </a:solidFill>
          <a:latin typeface="+mn-lt"/>
        </a:defRPr>
      </a:lvl1pPr>
      <a:lvl2pPr marL="742950" lvl="1" indent="-285750" algn="l" rtl="0">
        <a:spcBef>
          <a:spcPct val="20000"/>
        </a:spcBef>
        <a:buFont typeface="Arial"/>
        <a:buChar char="–"/>
        <a:defRPr lang="en-US" sz="2800" dirty="0">
          <a:solidFill>
            <a:schemeClr val="tx1"/>
          </a:solidFill>
          <a:latin typeface="+mn-lt"/>
        </a:defRPr>
      </a:lvl2pPr>
      <a:lvl3pPr marL="1143000" lvl="2" indent="-228600" algn="l" rtl="0">
        <a:spcBef>
          <a:spcPct val="20000"/>
        </a:spcBef>
        <a:buFont typeface="Arial"/>
        <a:buChar char="•"/>
        <a:defRPr lang="en-US" sz="2400" dirty="0">
          <a:solidFill>
            <a:schemeClr val="tx1"/>
          </a:solidFill>
          <a:latin typeface="+mn-lt"/>
        </a:defRPr>
      </a:lvl3pPr>
      <a:lvl4pPr marL="1600200" lvl="3" indent="-228600" algn="l" rtl="0">
        <a:spcBef>
          <a:spcPct val="20000"/>
        </a:spcBef>
        <a:buFont typeface="Arial"/>
        <a:buChar char="–"/>
        <a:defRPr lang="en-US" sz="2000" dirty="0">
          <a:solidFill>
            <a:schemeClr val="tx1"/>
          </a:solidFill>
          <a:latin typeface="+mn-lt"/>
        </a:defRPr>
      </a:lvl4pPr>
      <a:lvl5pPr marL="2057400" lvl="4" indent="-228600" algn="l" rtl="0">
        <a:spcBef>
          <a:spcPct val="20000"/>
        </a:spcBef>
        <a:buFont typeface="Arial"/>
        <a:buChar char="»"/>
        <a:defRPr lang="en-US" sz="2000" dirty="0">
          <a:solidFill>
            <a:schemeClr val="tx1"/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•"/>
        <a:defRPr lang="en-US" sz="2000" dirty="0">
          <a:solidFill>
            <a:schemeClr val="tx1"/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•"/>
        <a:defRPr lang="en-US" sz="2000" dirty="0">
          <a:solidFill>
            <a:schemeClr val="tx1"/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•"/>
        <a:defRPr lang="en-US" sz="2000" dirty="0">
          <a:solidFill>
            <a:schemeClr val="tx1"/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•"/>
        <a:defRPr lang="en-US" sz="2000" dirty="0">
          <a:solidFill>
            <a:schemeClr val="tx1"/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7543800" y="5330952"/>
            <a:ext cx="841248" cy="841248"/>
          </a:xfrm>
          <a:prstGeom prst="rect">
            <a:avLst/>
          </a:prstGeom>
        </p:spPr>
      </p:pic>
      <p:sp>
        <p:nvSpPr>
          <p:cNvPr id="3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4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pic>
        <p:nvPicPr>
          <p:cNvPr id="5" name="Picture 11" descr="Bismillah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05000"/>
            <a:ext cx="7927848" cy="2109095"/>
          </a:xfrm>
          <a:prstGeom prst="rect">
            <a:avLst/>
          </a:prstGeom>
        </p:spPr>
      </p:pic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03715481-25DF-49C2-A450-C3F388490247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EAABFB39-41C1-4444-87C7-727DE5766981}" type="slidenum">
              <a:rPr/>
              <a:pPr/>
              <a:t>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F7B85F-795F-4469-AD36-EA496E126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Presentation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 vert="horz" rtlCol="0"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4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5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E60D9B06-66BD-4B47-9EA7-B7F545DE3AB3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15D3A9F1-DAAB-4F3B-AE15-E1E2DDE8FC64}" type="slidenum">
              <a:rPr/>
              <a:pPr/>
              <a:t>10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1295400" y="1867990"/>
            <a:ext cx="6781800" cy="3442693"/>
          </a:xfrm>
        </p:spPr>
        <p:txBody>
          <a:bodyPr vert="horz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Our application have three main Modules.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Calories Recommender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Medicine Reminder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Activity Tracker</a:t>
            </a: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89DB29-A07D-4BB2-90A6-8C5232A62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Presentation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456515"/>
            <a:ext cx="8083296" cy="823009"/>
          </a:xfrm>
        </p:spPr>
        <p:txBody>
          <a:bodyPr vert="horz" rtlCol="0"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 </a:t>
            </a:r>
          </a:p>
        </p:txBody>
      </p:sp>
      <p:sp>
        <p:nvSpPr>
          <p:cNvPr id="4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5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5D7489E8-6965-4EB6-87FB-2360B01A6FF9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AF6ED404-2CF6-4B6C-A5D8-C41A64E0967F}" type="slidenum">
              <a:rPr/>
              <a:pPr/>
              <a:t>11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7C01F9-CCC0-49F2-88CB-0CEE79A7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Presentation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2886622-8CB9-43AF-B6C5-DEF6AD60300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00200"/>
            <a:ext cx="5562600" cy="4525963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55547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456515"/>
            <a:ext cx="8083296" cy="823009"/>
          </a:xfrm>
        </p:spPr>
        <p:txBody>
          <a:bodyPr vert="horz" rtlCol="0"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5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5D7489E8-6965-4EB6-87FB-2360B01A6FF9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AF6ED404-2CF6-4B6C-A5D8-C41A64E0967F}" type="slidenum">
              <a:rPr/>
              <a:pPr/>
              <a:t>12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7C01F9-CCC0-49F2-88CB-0CEE79A7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Presentation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83A18B9-B68E-4155-8758-5D5D56928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12234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176856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 vert="horz" rtlCol="0"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</a:p>
        </p:txBody>
      </p:sp>
      <p:sp>
        <p:nvSpPr>
          <p:cNvPr id="4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5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A7B19B27-1D7B-4069-8FD2-2891FC323AE6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AF6ED404-2CF6-4B6C-A5D8-C41A64E0967F}" type="slidenum">
              <a:rPr/>
              <a:pPr/>
              <a:t>13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762000" y="2142629"/>
            <a:ext cx="7696200" cy="3602532"/>
          </a:xfrm>
        </p:spPr>
        <p:txBody>
          <a:bodyPr vert="horz" rtlCol="0">
            <a:norm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Integration of google APIs.</a:t>
            </a:r>
          </a:p>
          <a:p>
            <a:r>
              <a:rPr lang="en-US" sz="2000" b="1" dirty="0">
                <a:cs typeface="Times New Roman" panose="02020603050405020304" pitchFamily="18" charset="0"/>
              </a:rPr>
              <a:t>Image Acquisition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cs typeface="Times New Roman" panose="02020603050405020304" pitchFamily="18" charset="0"/>
              </a:rPr>
              <a:t>We acquired the image from android and send it to server by using rest API in python flask framework</a:t>
            </a:r>
            <a:endParaRPr lang="en-US" sz="2000" b="1" dirty="0">
              <a:cs typeface="Times New Roman" panose="02020603050405020304" pitchFamily="18" charset="0"/>
            </a:endParaRPr>
          </a:p>
          <a:p>
            <a:r>
              <a:rPr lang="en-US" sz="2000" b="1" dirty="0">
                <a:cs typeface="Times New Roman" panose="02020603050405020304" pitchFamily="18" charset="0"/>
              </a:rPr>
              <a:t>Segmentation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cs typeface="Times New Roman" panose="02020603050405020304" pitchFamily="18" charset="0"/>
              </a:rPr>
              <a:t>Then segmentation will be performed to extract region of interest from image by applying some mask on the image</a:t>
            </a:r>
            <a:r>
              <a:rPr lang="en-US" sz="1600" dirty="0"/>
              <a:t>.</a:t>
            </a:r>
            <a:endParaRPr lang="en-US" sz="1600" dirty="0">
              <a:cs typeface="Times New Roman" panose="02020603050405020304" pitchFamily="18" charset="0"/>
            </a:endParaRPr>
          </a:p>
          <a:p>
            <a:r>
              <a:rPr lang="en-US" sz="2000" b="1" dirty="0">
                <a:cs typeface="Times New Roman" panose="02020603050405020304" pitchFamily="18" charset="0"/>
              </a:rPr>
              <a:t>Mask R-CNN Algorithm        </a:t>
            </a:r>
          </a:p>
          <a:p>
            <a:pPr marL="685800" lvl="1">
              <a:buFont typeface="Courier New" panose="02070309020205020404" pitchFamily="49" charset="0"/>
              <a:buChar char="o"/>
            </a:pPr>
            <a:r>
              <a:rPr lang="en-US" sz="1600" dirty="0">
                <a:cs typeface="Times New Roman" panose="02020603050405020304" pitchFamily="18" charset="0"/>
              </a:rPr>
              <a:t>Then apply Mask R-CNN classifier in which our dataset  get optimal classification.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10D12-1228-4B99-B734-57CAC857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91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 vert="horz" rtlCol="0"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Mask R-CNN</a:t>
            </a:r>
          </a:p>
        </p:txBody>
      </p:sp>
      <p:sp>
        <p:nvSpPr>
          <p:cNvPr id="4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5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A7B19B27-1D7B-4069-8FD2-2891FC323AE6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AF6ED404-2CF6-4B6C-A5D8-C41A64E0967F}" type="slidenum">
              <a:rPr/>
              <a:pPr/>
              <a:t>14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1447800" y="2142629"/>
            <a:ext cx="6324600" cy="2505571"/>
          </a:xfrm>
        </p:spPr>
        <p:txBody>
          <a:bodyPr vert="horz" rtlCol="0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 the repository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the dataset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the model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model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results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10D12-1228-4B99-B734-57CAC857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04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 vert="horz" rtlCol="0"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4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5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A7B19B27-1D7B-4069-8FD2-2891FC323AE6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AF6ED404-2CF6-4B6C-A5D8-C41A64E0967F}" type="slidenum">
              <a:rPr/>
              <a:pPr/>
              <a:t>15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1447800" y="2142629"/>
            <a:ext cx="6324600" cy="2962771"/>
          </a:xfrm>
        </p:spPr>
        <p:txBody>
          <a:bodyPr vert="horz" rtlCol="0">
            <a:normAutofit/>
          </a:bodyPr>
          <a:lstStyle/>
          <a:p>
            <a:r>
              <a:rPr lang="en-IE" sz="2000" dirty="0"/>
              <a:t>Dataset contain 13 classes of food.</a:t>
            </a:r>
          </a:p>
          <a:p>
            <a:r>
              <a:rPr lang="en-IE" sz="2000" dirty="0"/>
              <a:t>Images used in dataset are RGB images and are in (.JPG) format.</a:t>
            </a:r>
          </a:p>
          <a:p>
            <a:r>
              <a:rPr lang="en-IE" sz="2000" dirty="0"/>
              <a:t>Splitting of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80% training subset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20% testing subset</a:t>
            </a:r>
          </a:p>
          <a:p>
            <a:endParaRPr lang="en-US" sz="1800" dirty="0"/>
          </a:p>
          <a:p>
            <a:endParaRPr lang="en-IE" sz="1800" dirty="0"/>
          </a:p>
          <a:p>
            <a:pPr algn="ctr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10D12-1228-4B99-B734-57CAC857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259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42748" y="456516"/>
            <a:ext cx="4533900" cy="359958"/>
          </a:xfrm>
        </p:spPr>
        <p:txBody>
          <a:bodyPr vert="horz" rtlCol="0">
            <a:normAutofit fontScale="9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Dataset</a:t>
            </a:r>
          </a:p>
        </p:txBody>
      </p:sp>
      <p:sp>
        <p:nvSpPr>
          <p:cNvPr id="4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5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5D7489E8-6965-4EB6-87FB-2360B01A6FF9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AF6ED404-2CF6-4B6C-A5D8-C41A64E0967F}" type="slidenum">
              <a:rPr/>
              <a:pPr/>
              <a:t>16</a:t>
            </a:fld>
            <a:endParaRPr lang="en-US" dirty="0"/>
          </a:p>
        </p:txBody>
      </p:sp>
      <p:pic>
        <p:nvPicPr>
          <p:cNvPr id="11" name="Content Placeholder 5"/>
          <p:cNvPicPr>
            <a:picLocks noGrp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5"/>
          <a:stretch/>
        </p:blipFill>
        <p:spPr bwMode="auto">
          <a:xfrm>
            <a:off x="2295951" y="998990"/>
            <a:ext cx="4780697" cy="51732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7C01F9-CCC0-49F2-88CB-0CEE79A7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682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4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5" name="Rectangle 8"/>
          <p:cNvSpPr/>
          <p:nvPr/>
        </p:nvSpPr>
        <p:spPr>
          <a:xfrm>
            <a:off x="0" y="7620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368CF729-6638-49AE-915A-0153800AB214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1BCE3A32-B898-4D7E-B34D-7DE7C8F09A3C}" type="slidenum">
              <a:rPr/>
              <a:pPr/>
              <a:t>17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2133600" y="1212788"/>
            <a:ext cx="8229600" cy="4525962"/>
          </a:xfrm>
        </p:spPr>
        <p:txBody>
          <a:bodyPr vert="horz" rtlCol="0">
            <a:normAutofit/>
          </a:bodyPr>
          <a:lstStyle/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i="0" u="none" strike="noStrike" dirty="0">
              <a:latin typeface="+mn-lt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+mn-lt"/>
            </a:endParaRPr>
          </a:p>
          <a:p>
            <a:pPr>
              <a:buClr>
                <a:schemeClr val="accent1">
                  <a:lumMod val="75000"/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+mn-lt"/>
            </a:endParaRPr>
          </a:p>
          <a:p>
            <a:pPr>
              <a:buClr>
                <a:schemeClr val="accent1">
                  <a:lumMod val="75000"/>
                  <a:lumMod val="75000"/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+mn-lt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+mn-lt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447800" y="736912"/>
            <a:ext cx="689048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</a:t>
            </a:r>
            <a:endParaRPr kumimoji="0" 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741026" y="5863050"/>
            <a:ext cx="43152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014537" y="81168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E922D0-43D2-4EA7-AC3C-6FC4A5FD61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16" y="1321623"/>
            <a:ext cx="6935168" cy="4714052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137A0C-2FFF-4028-BAC9-C960BE3E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07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219200" y="497548"/>
            <a:ext cx="6952550" cy="616708"/>
          </a:xfrm>
        </p:spPr>
        <p:txBody>
          <a:bodyPr vert="horz" rtlCol="0">
            <a:normAutofit fontScale="90000"/>
          </a:bodyPr>
          <a:lstStyle/>
          <a:p>
            <a:pPr lvl="0"/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Snapshot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5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             _________________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EACBD4A7-45D1-4FDC-B8DD-19D4709D07EC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1BCE3A32-B898-4D7E-B34D-7DE7C8F09A3C}" type="slidenum">
              <a:rPr/>
              <a:pPr/>
              <a:t>18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457200" y="1391247"/>
            <a:ext cx="8229600" cy="4525962"/>
          </a:xfrm>
        </p:spPr>
        <p:txBody>
          <a:bodyPr vert="horz" rtlCol="0"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+mn-lt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+mn-lt"/>
            </a:endParaRPr>
          </a:p>
          <a:p>
            <a:pPr>
              <a:buClr>
                <a:schemeClr val="accent1">
                  <a:lumMod val="75000"/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+mn-lt"/>
            </a:endParaRPr>
          </a:p>
          <a:p>
            <a:pPr>
              <a:buClr>
                <a:schemeClr val="accent1">
                  <a:lumMod val="75000"/>
                  <a:lumMod val="75000"/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+mn-lt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+mn-lt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923779" y="5767824"/>
            <a:ext cx="195438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3"/>
          <a:stretch/>
        </p:blipFill>
        <p:spPr>
          <a:xfrm>
            <a:off x="3385239" y="1241870"/>
            <a:ext cx="2638821" cy="47742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E8155C-AF1F-4BB8-B0E1-BB7F0B3F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10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3657" y="495300"/>
            <a:ext cx="8229600" cy="647700"/>
          </a:xfrm>
        </p:spPr>
        <p:txBody>
          <a:bodyPr vert="horz" rtlCol="0">
            <a:normAutofit fontScale="90000"/>
          </a:bodyPr>
          <a:lstStyle/>
          <a:p>
            <a:pPr lvl="0"/>
            <a:b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Page </a:t>
            </a:r>
            <a:br>
              <a:rPr lang="en-US" sz="2400" dirty="0"/>
            </a:br>
            <a:endParaRPr lang="en-US" dirty="0"/>
          </a:p>
        </p:txBody>
      </p:sp>
      <p:sp>
        <p:nvSpPr>
          <p:cNvPr id="4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5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             __________________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B5118810-92DA-47D0-ADE5-2315C0508135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1BCE3A32-B898-4D7E-B34D-7DE7C8F09A3C}" type="slidenum">
              <a:rPr/>
              <a:pPr/>
              <a:t>19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648283" y="1229352"/>
            <a:ext cx="8229600" cy="4525962"/>
          </a:xfrm>
        </p:spPr>
        <p:txBody>
          <a:bodyPr vert="horz" rtlCol="0"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+mn-lt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+mn-lt"/>
            </a:endParaRPr>
          </a:p>
          <a:p>
            <a:pPr>
              <a:buClr>
                <a:schemeClr val="accent1">
                  <a:lumMod val="75000"/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+mn-lt"/>
            </a:endParaRPr>
          </a:p>
          <a:p>
            <a:pPr>
              <a:buClr>
                <a:schemeClr val="accent1">
                  <a:lumMod val="75000"/>
                  <a:lumMod val="75000"/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+mn-lt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+mn-lt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923779" y="5767824"/>
            <a:ext cx="195438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" t="4148" r="-650" b="6437"/>
          <a:stretch/>
        </p:blipFill>
        <p:spPr>
          <a:xfrm>
            <a:off x="3214489" y="1229352"/>
            <a:ext cx="2715021" cy="4786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EC0640-A41D-48FE-AF8C-A1471C53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26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751262" y="1071322"/>
            <a:ext cx="1302335" cy="129844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0958" y="136525"/>
            <a:ext cx="8229600" cy="909776"/>
          </a:xfrm>
        </p:spPr>
        <p:txBody>
          <a:bodyPr vert="horz" rtlCol="0"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Management System Using Food Recognition</a:t>
            </a:r>
          </a:p>
        </p:txBody>
      </p:sp>
      <p:sp>
        <p:nvSpPr>
          <p:cNvPr id="4" name="Rectangle 4"/>
          <p:cNvSpPr/>
          <p:nvPr/>
        </p:nvSpPr>
        <p:spPr>
          <a:xfrm>
            <a:off x="76200" y="2590800"/>
            <a:ext cx="8763000" cy="3477875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tx1"/>
                </a:solidFill>
                <a:latin typeface="Times New Roman"/>
              </a:rPr>
              <a:t>Supervised by</a:t>
            </a:r>
            <a:r>
              <a:rPr lang="en-US" sz="2000" b="1" u="sng" dirty="0">
                <a:latin typeface="Times New Roman"/>
              </a:rPr>
              <a:t>:</a:t>
            </a:r>
          </a:p>
          <a:p>
            <a:pPr algn="ctr"/>
            <a:r>
              <a:rPr lang="en-US" sz="2000" dirty="0">
                <a:latin typeface="Times New Roman"/>
              </a:rPr>
              <a:t>Dr. Muhammad Sardaraz</a:t>
            </a:r>
            <a:br>
              <a:rPr lang="en-US" sz="2000" dirty="0">
                <a:latin typeface="Times New Roman"/>
              </a:rPr>
            </a:br>
            <a:endParaRPr lang="en-US" sz="2000" dirty="0">
              <a:latin typeface="Times New Roman"/>
            </a:endParaRPr>
          </a:p>
          <a:p>
            <a:pPr algn="ctr"/>
            <a:r>
              <a:rPr lang="en-US" sz="2000" b="1" u="sng" dirty="0">
                <a:solidFill>
                  <a:schemeClr val="tx1"/>
                </a:solidFill>
                <a:latin typeface="Times New Roman"/>
              </a:rPr>
              <a:t>Group Members:</a:t>
            </a:r>
          </a:p>
          <a:p>
            <a:pPr algn="ctr"/>
            <a:r>
              <a:rPr lang="en-US" sz="2000" dirty="0">
                <a:latin typeface="Times New Roman"/>
              </a:rPr>
              <a:t>Riffat Nadeem(FA17-BCS-076)</a:t>
            </a:r>
          </a:p>
          <a:p>
            <a:pPr algn="ctr"/>
            <a:r>
              <a:rPr lang="en-US" sz="2000" dirty="0">
                <a:latin typeface="Times New Roman"/>
              </a:rPr>
              <a:t>Seerat Shafique(FA17-BCS-109)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Times New Roman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/>
              </a:rPr>
              <a:t>Presented on 28 May 2021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Times New Roman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/>
              </a:rPr>
              <a:t>Department of </a:t>
            </a:r>
            <a:r>
              <a:rPr lang="en-US" sz="2000" dirty="0">
                <a:latin typeface="Times New Roman"/>
              </a:rPr>
              <a:t>Computer Science</a:t>
            </a:r>
            <a:r>
              <a:rPr lang="en-US" sz="2000" dirty="0">
                <a:solidFill>
                  <a:schemeClr val="tx1"/>
                </a:solidFill>
                <a:latin typeface="Times New Roman"/>
              </a:rPr>
              <a:t>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/>
              </a:rPr>
              <a:t>COMSATS </a:t>
            </a:r>
            <a:r>
              <a:rPr lang="en-US" sz="2000" dirty="0">
                <a:solidFill>
                  <a:schemeClr val="tx1"/>
                </a:solidFill>
                <a:latin typeface="Times New Roman"/>
              </a:rPr>
              <a:t>University Islamabad, Attock Campus</a:t>
            </a:r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83E61DE0-FCC0-423E-9890-D278C39A59D8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7" name="Rectangle 8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8" name="Rectangle 10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957D9645-0023-4A89-90E1-801EF86D6945}" type="slidenum">
              <a:rPr/>
              <a:pPr/>
              <a:t>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AF41A-1494-4C56-B1D3-352D6D2A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Presentation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1470" y="391339"/>
            <a:ext cx="8229600" cy="458726"/>
          </a:xfrm>
        </p:spPr>
        <p:txBody>
          <a:bodyPr vert="horz" rtlCol="0">
            <a:normAutofit fontScale="90000"/>
          </a:bodyPr>
          <a:lstStyle/>
          <a:p>
            <a:pPr lvl="0"/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Up Page </a:t>
            </a:r>
            <a:br>
              <a:rPr lang="en-US" sz="2400" dirty="0"/>
            </a:br>
            <a:endParaRPr lang="en-US" dirty="0"/>
          </a:p>
        </p:txBody>
      </p:sp>
      <p:sp>
        <p:nvSpPr>
          <p:cNvPr id="4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5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             ________________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FF52E610-8CFB-4F86-8E84-9C35F7FB846A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1BCE3A32-B898-4D7E-B34D-7DE7C8F09A3C}" type="slidenum">
              <a:rPr/>
              <a:pPr/>
              <a:t>20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431470" y="990599"/>
            <a:ext cx="8229600" cy="5119361"/>
          </a:xfrm>
        </p:spPr>
        <p:txBody>
          <a:bodyPr vert="horz" rtlCol="0"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+mn-lt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+mn-lt"/>
            </a:endParaRPr>
          </a:p>
          <a:p>
            <a:pPr>
              <a:buClr>
                <a:schemeClr val="accent1">
                  <a:lumMod val="75000"/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+mn-lt"/>
            </a:endParaRPr>
          </a:p>
          <a:p>
            <a:pPr>
              <a:buClr>
                <a:schemeClr val="accent1">
                  <a:lumMod val="75000"/>
                  <a:lumMod val="75000"/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+mn-lt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+mn-lt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923779" y="5767824"/>
            <a:ext cx="195438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8" b="5890"/>
          <a:stretch/>
        </p:blipFill>
        <p:spPr>
          <a:xfrm>
            <a:off x="3405328" y="1058832"/>
            <a:ext cx="2561944" cy="4777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273FF-1C1D-4E02-83B0-9BBCB733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68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1211" y="376382"/>
            <a:ext cx="8229600" cy="436795"/>
          </a:xfrm>
        </p:spPr>
        <p:txBody>
          <a:bodyPr vert="horz" rtlCol="0">
            <a:normAutofit fontScale="90000"/>
          </a:bodyPr>
          <a:lstStyle/>
          <a:p>
            <a:pPr lvl="0"/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5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             ___________________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DB1687D4-EE91-4962-A5F0-88F097142C02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1BCE3A32-B898-4D7E-B34D-7DE7C8F09A3C}" type="slidenum">
              <a:rPr/>
              <a:pPr/>
              <a:t>21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1752600" y="2365778"/>
            <a:ext cx="8229600" cy="4525962"/>
          </a:xfrm>
        </p:spPr>
        <p:txBody>
          <a:bodyPr vert="horz" rtlCol="0"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+mn-lt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+mn-lt"/>
            </a:endParaRPr>
          </a:p>
          <a:p>
            <a:pPr>
              <a:buClr>
                <a:schemeClr val="accent1">
                  <a:lumMod val="75000"/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+mn-lt"/>
            </a:endParaRPr>
          </a:p>
          <a:p>
            <a:pPr>
              <a:buClr>
                <a:schemeClr val="accent1">
                  <a:lumMod val="75000"/>
                  <a:lumMod val="75000"/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+mn-lt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+mn-lt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923779" y="5767824"/>
            <a:ext cx="195438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2" b="6485"/>
          <a:stretch/>
        </p:blipFill>
        <p:spPr>
          <a:xfrm>
            <a:off x="3204411" y="990600"/>
            <a:ext cx="2743200" cy="5054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28B88-9333-4E3A-AEB4-E5369D26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00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6055"/>
          </a:xfrm>
        </p:spPr>
        <p:txBody>
          <a:bodyPr vert="horz" rtlCol="0">
            <a:normAutofit fontScale="90000"/>
          </a:bodyPr>
          <a:lstStyle/>
          <a:p>
            <a:pPr lvl="0"/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5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             _____________________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C0A16EBE-9FA4-4ACD-AD7B-4C20F3385EAE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1BCE3A32-B898-4D7E-B34D-7DE7C8F09A3C}" type="slidenum">
              <a:rPr/>
              <a:pPr/>
              <a:t>22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877784" y="1467893"/>
            <a:ext cx="8229600" cy="4525962"/>
          </a:xfrm>
        </p:spPr>
        <p:txBody>
          <a:bodyPr vert="horz" rtlCol="0"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+mn-lt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+mn-lt"/>
            </a:endParaRPr>
          </a:p>
          <a:p>
            <a:pPr>
              <a:buClr>
                <a:schemeClr val="accent1">
                  <a:lumMod val="75000"/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+mn-lt"/>
            </a:endParaRPr>
          </a:p>
          <a:p>
            <a:pPr>
              <a:buClr>
                <a:schemeClr val="accent1">
                  <a:lumMod val="75000"/>
                  <a:lumMod val="75000"/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+mn-lt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+mn-lt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923779" y="5767824"/>
            <a:ext cx="195438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75C0BC-9F3D-43AD-9C50-61CAD78A4CF3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3" b="5707"/>
          <a:stretch/>
        </p:blipFill>
        <p:spPr bwMode="auto">
          <a:xfrm>
            <a:off x="3276600" y="1143001"/>
            <a:ext cx="2743199" cy="4850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BB099D-823B-4B27-941B-31A88EF67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45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419100"/>
            <a:ext cx="8229600" cy="586285"/>
          </a:xfrm>
        </p:spPr>
        <p:txBody>
          <a:bodyPr vert="horz" rtlCol="0">
            <a:normAutofit fontScale="90000"/>
          </a:bodyPr>
          <a:lstStyle/>
          <a:p>
            <a:pPr lvl="0"/>
            <a:br>
              <a:rPr lang="en-US" sz="2400" b="1" dirty="0">
                <a:cs typeface="Times New Roman" panose="02020603050405020304" pitchFamily="18" charset="0"/>
              </a:rPr>
            </a:br>
            <a:br>
              <a:rPr lang="en-US" sz="2400" b="1" dirty="0"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Calories Recommender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5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             ____________________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606DA407-5526-49D7-9431-9AC648298BCE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1BCE3A32-B898-4D7E-B34D-7DE7C8F09A3C}" type="slidenum">
              <a:rPr/>
              <a:pPr/>
              <a:t>23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763360" y="1005384"/>
            <a:ext cx="8229600" cy="5243015"/>
          </a:xfrm>
        </p:spPr>
        <p:txBody>
          <a:bodyPr vert="horz" rtlCol="0"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+mn-lt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+mn-lt"/>
            </a:endParaRPr>
          </a:p>
          <a:p>
            <a:pPr>
              <a:buClr>
                <a:schemeClr val="accent1">
                  <a:lumMod val="75000"/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+mn-lt"/>
            </a:endParaRPr>
          </a:p>
          <a:p>
            <a:pPr>
              <a:buClr>
                <a:schemeClr val="accent1">
                  <a:lumMod val="75000"/>
                  <a:lumMod val="75000"/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+mn-lt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+mn-lt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923779" y="5767824"/>
            <a:ext cx="195438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8"/>
          <a:stretch/>
        </p:blipFill>
        <p:spPr>
          <a:xfrm>
            <a:off x="3349460" y="1106169"/>
            <a:ext cx="2673680" cy="5011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C0F2B7-1FC2-4673-B7E4-186D8663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66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3504" y="100749"/>
            <a:ext cx="7936992" cy="838674"/>
          </a:xfrm>
        </p:spPr>
        <p:txBody>
          <a:bodyPr vert="horz" rtlCol="0">
            <a:normAutofit fontScale="90000"/>
          </a:bodyPr>
          <a:lstStyle/>
          <a:p>
            <a:pPr lvl="0"/>
            <a:r>
              <a:rPr sz="3200" b="1" dirty="0"/>
              <a:t>                                                                                    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Image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5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             _________________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27EF12BC-BD6E-461F-8AED-B59DE1A6619B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1BCE3A32-B898-4D7E-B34D-7DE7C8F09A3C}" type="slidenum">
              <a:rPr/>
              <a:pPr/>
              <a:t>24</a:t>
            </a:fld>
            <a:endParaRPr 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923779" y="5767824"/>
            <a:ext cx="195438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1"/>
          <a:stretch/>
        </p:blipFill>
        <p:spPr>
          <a:xfrm>
            <a:off x="3383756" y="1143000"/>
            <a:ext cx="2605088" cy="4873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668CDD-F161-4CC0-81C4-BDF6FECF1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62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vert="horz" rtlCol="0"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Options</a:t>
            </a:r>
          </a:p>
        </p:txBody>
      </p:sp>
      <p:sp>
        <p:nvSpPr>
          <p:cNvPr id="4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5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C813A492-AF90-4D33-92DE-D13C3102BAB1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1BCE3A32-B898-4D7E-B34D-7DE7C8F09A3C}" type="slidenum">
              <a:rPr/>
              <a:pPr/>
              <a:t>25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457200" y="2985868"/>
            <a:ext cx="8229600" cy="533400"/>
          </a:xfrm>
        </p:spPr>
        <p:txBody>
          <a:bodyPr vert="horz" rtlCol="0">
            <a:normAutofit lnSpcReduction="10000"/>
          </a:bodyPr>
          <a:lstStyle/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b="1" i="0" u="none" strike="noStrike" dirty="0">
                <a:latin typeface="+mj-lt"/>
                <a:cs typeface="Times New Roman" panose="02020603050405020304" pitchFamily="18" charset="0"/>
              </a:rPr>
              <a:t>                                         </a:t>
            </a:r>
            <a:endParaRPr lang="en-US" i="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75000"/>
                  <a:lumMod val="75000"/>
                </a:schemeClr>
              </a:buClr>
              <a:buNone/>
            </a:pPr>
            <a:endParaRPr lang="en-US" i="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75000"/>
                  <a:lumMod val="75000"/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5" b="-453"/>
          <a:stretch/>
        </p:blipFill>
        <p:spPr>
          <a:xfrm>
            <a:off x="3303895" y="1143000"/>
            <a:ext cx="2639705" cy="495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837B89-8F58-4F3F-AF39-A99E5C17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319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8797"/>
            <a:ext cx="8229600" cy="1143000"/>
          </a:xfrm>
        </p:spPr>
        <p:txBody>
          <a:bodyPr vert="horz" rtlCol="0"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Page</a:t>
            </a:r>
          </a:p>
        </p:txBody>
      </p:sp>
      <p:sp>
        <p:nvSpPr>
          <p:cNvPr id="4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5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1C95EE98-C25C-4498-A39A-3DC39B110FAC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1BCE3A32-B898-4D7E-B34D-7DE7C8F09A3C}" type="slidenum">
              <a:rPr/>
              <a:pPr/>
              <a:t>26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457200" y="1277184"/>
            <a:ext cx="8229600" cy="4895014"/>
          </a:xfrm>
        </p:spPr>
        <p:txBody>
          <a:bodyPr vert="horz" rtlCol="0"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b="1" i="0" u="none" strike="noStrike" dirty="0">
                <a:latin typeface="+mj-lt"/>
                <a:cs typeface="Times New Roman" panose="02020603050405020304" pitchFamily="18" charset="0"/>
              </a:rPr>
              <a:t>                                         </a:t>
            </a:r>
            <a:endParaRPr lang="en-US" i="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75000"/>
                  <a:lumMod val="75000"/>
                </a:schemeClr>
              </a:buClr>
              <a:buNone/>
            </a:pPr>
            <a:endParaRPr lang="en-US" i="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75000"/>
                  <a:lumMod val="75000"/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6"/>
          <a:stretch/>
        </p:blipFill>
        <p:spPr>
          <a:xfrm>
            <a:off x="3432206" y="1171798"/>
            <a:ext cx="2663794" cy="50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1E9D0-2C3E-4DEB-A4F3-F9A9DEC7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214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71500" y="-59914"/>
            <a:ext cx="8229600" cy="1143000"/>
          </a:xfrm>
        </p:spPr>
        <p:txBody>
          <a:bodyPr vert="horz" rtlCol="0"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Page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5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142B0DAF-1EC5-4511-90C5-8E319F3C20EF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1BCE3A32-B898-4D7E-B34D-7DE7C8F09A3C}" type="slidenum">
              <a:rPr/>
              <a:pPr/>
              <a:t>27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457200" y="1277184"/>
            <a:ext cx="8229600" cy="4895014"/>
          </a:xfrm>
        </p:spPr>
        <p:txBody>
          <a:bodyPr vert="horz" rtlCol="0"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b="1" i="0" u="none" strike="noStrike" dirty="0">
                <a:latin typeface="+mj-lt"/>
                <a:cs typeface="Times New Roman" panose="02020603050405020304" pitchFamily="18" charset="0"/>
              </a:rPr>
              <a:t>                                         </a:t>
            </a:r>
            <a:endParaRPr lang="en-US" i="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75000"/>
                  <a:lumMod val="75000"/>
                </a:schemeClr>
              </a:buClr>
              <a:buNone/>
            </a:pPr>
            <a:endParaRPr lang="en-US" i="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75000"/>
                  <a:lumMod val="75000"/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2"/>
          <a:stretch/>
        </p:blipFill>
        <p:spPr>
          <a:xfrm>
            <a:off x="3417910" y="1093032"/>
            <a:ext cx="2601889" cy="4960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330CE3-9C3C-4B10-97C2-7029855C0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20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26493" y="134184"/>
            <a:ext cx="8229600" cy="1143000"/>
          </a:xfrm>
        </p:spPr>
        <p:txBody>
          <a:bodyPr vert="horz" rtlCol="0"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Medicine Reminder</a:t>
            </a:r>
          </a:p>
        </p:txBody>
      </p:sp>
      <p:sp>
        <p:nvSpPr>
          <p:cNvPr id="4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5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ACE25C7F-683F-4CA8-997C-E581057CF70D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1BCE3A32-B898-4D7E-B34D-7DE7C8F09A3C}" type="slidenum">
              <a:rPr/>
              <a:pPr/>
              <a:t>28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457200" y="1277184"/>
            <a:ext cx="8229600" cy="4895014"/>
          </a:xfrm>
        </p:spPr>
        <p:txBody>
          <a:bodyPr vert="horz" rtlCol="0"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b="1" i="0" u="none" strike="noStrike" dirty="0">
                <a:latin typeface="+mj-lt"/>
                <a:cs typeface="Times New Roman" panose="02020603050405020304" pitchFamily="18" charset="0"/>
              </a:rPr>
              <a:t>                                         </a:t>
            </a:r>
            <a:endParaRPr lang="en-US" i="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75000"/>
                  <a:lumMod val="75000"/>
                </a:schemeClr>
              </a:buClr>
              <a:buNone/>
            </a:pPr>
            <a:endParaRPr lang="en-US" i="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75000"/>
                  <a:lumMod val="75000"/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2"/>
          <a:stretch/>
        </p:blipFill>
        <p:spPr>
          <a:xfrm>
            <a:off x="3200400" y="1271692"/>
            <a:ext cx="2743200" cy="4895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82453-419B-478B-835C-245E70103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04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6299" y="19772"/>
            <a:ext cx="8229600" cy="1143000"/>
          </a:xfrm>
        </p:spPr>
        <p:txBody>
          <a:bodyPr vert="horz" rtlCol="0"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Reminder</a:t>
            </a:r>
          </a:p>
        </p:txBody>
      </p:sp>
      <p:sp>
        <p:nvSpPr>
          <p:cNvPr id="4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5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CB010A04-EAFD-4A77-AB4C-94D05565AA4D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1BCE3A32-B898-4D7E-B34D-7DE7C8F09A3C}" type="slidenum">
              <a:rPr/>
              <a:pPr/>
              <a:t>29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457200" y="1277184"/>
            <a:ext cx="8229600" cy="4895014"/>
          </a:xfrm>
        </p:spPr>
        <p:txBody>
          <a:bodyPr vert="horz" rtlCol="0"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b="1" i="0" u="none" strike="noStrike" dirty="0">
                <a:latin typeface="+mj-lt"/>
                <a:cs typeface="Times New Roman" panose="02020603050405020304" pitchFamily="18" charset="0"/>
              </a:rPr>
              <a:t>                                         </a:t>
            </a:r>
            <a:endParaRPr lang="en-US" i="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75000"/>
                  <a:lumMod val="75000"/>
                </a:schemeClr>
              </a:buClr>
              <a:buNone/>
            </a:pPr>
            <a:endParaRPr lang="en-US" i="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75000"/>
                  <a:lumMod val="75000"/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7"/>
          <a:stretch/>
        </p:blipFill>
        <p:spPr>
          <a:xfrm>
            <a:off x="3219450" y="1277184"/>
            <a:ext cx="2705100" cy="4843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4AEFB5-A706-4573-805F-F7CE60B4B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51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55001"/>
            <a:ext cx="8229600" cy="1143000"/>
          </a:xfrm>
        </p:spPr>
        <p:txBody>
          <a:bodyPr vert="horz" rtlCol="0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82049"/>
            <a:ext cx="7848600" cy="3849310"/>
          </a:xfrm>
        </p:spPr>
        <p:txBody>
          <a:bodyPr vert="horz" rtlCol="0">
            <a:normAutofit fontScale="62500" lnSpcReduction="20000"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Mask R-CNN</a:t>
            </a: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Snapshots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7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                                _____</a:t>
            </a:r>
          </a:p>
        </p:txBody>
      </p:sp>
      <p:sp>
        <p:nvSpPr>
          <p:cNvPr id="8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</a:t>
            </a:r>
          </a:p>
        </p:txBody>
      </p:sp>
      <p:sp>
        <p:nvSpPr>
          <p:cNvPr id="9" name="Date Placeholder 10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CC42CE13-7121-4962-BECA-D0C6CF4551AC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11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91C9DFA0-95C5-4660-89CE-FC37A7B20B37}" type="slidenum">
              <a:rPr/>
              <a:pPr/>
              <a:t>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338A7D2-AF0B-4F4B-86AD-B0B84693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Presentation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42331" y="167568"/>
            <a:ext cx="8229600" cy="791187"/>
          </a:xfrm>
        </p:spPr>
        <p:txBody>
          <a:bodyPr vert="horz" rtlCol="0"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Edit / Delete Reminder</a:t>
            </a:r>
          </a:p>
        </p:txBody>
      </p:sp>
      <p:sp>
        <p:nvSpPr>
          <p:cNvPr id="4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5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FBD547F9-DD9D-4FF4-A600-17F9E0B89DFE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1BCE3A32-B898-4D7E-B34D-7DE7C8F09A3C}" type="slidenum">
              <a:rPr/>
              <a:pPr/>
              <a:t>30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457200" y="1277184"/>
            <a:ext cx="8229600" cy="4895014"/>
          </a:xfrm>
        </p:spPr>
        <p:txBody>
          <a:bodyPr vert="horz" rtlCol="0"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b="1" i="0" u="none" strike="noStrike" dirty="0">
                <a:latin typeface="+mj-lt"/>
                <a:cs typeface="Times New Roman" panose="02020603050405020304" pitchFamily="18" charset="0"/>
              </a:rPr>
              <a:t>                                         </a:t>
            </a:r>
            <a:endParaRPr lang="en-US" i="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75000"/>
                  <a:lumMod val="75000"/>
                </a:schemeClr>
              </a:buClr>
              <a:buNone/>
            </a:pPr>
            <a:endParaRPr lang="en-US" i="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75000"/>
                  <a:lumMod val="75000"/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3"/>
          <a:stretch/>
        </p:blipFill>
        <p:spPr>
          <a:xfrm>
            <a:off x="3228083" y="1143000"/>
            <a:ext cx="2660537" cy="497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C94999-836D-4867-9E0A-E6C2C099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8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62000" y="258985"/>
            <a:ext cx="7620000" cy="818394"/>
          </a:xfrm>
        </p:spPr>
        <p:txBody>
          <a:bodyPr vert="horz" rtlCol="0"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 Settings</a:t>
            </a:r>
          </a:p>
        </p:txBody>
      </p:sp>
      <p:sp>
        <p:nvSpPr>
          <p:cNvPr id="4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5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76226B3E-D16F-49A8-94C0-E287C6FFCB3B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1BCE3A32-B898-4D7E-B34D-7DE7C8F09A3C}" type="slidenum">
              <a:rPr/>
              <a:pPr/>
              <a:t>31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457200" y="1277184"/>
            <a:ext cx="8229600" cy="4895014"/>
          </a:xfrm>
        </p:spPr>
        <p:txBody>
          <a:bodyPr vert="horz" rtlCol="0"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b="1" i="0" u="none" strike="noStrike" dirty="0">
                <a:latin typeface="+mj-lt"/>
                <a:cs typeface="Times New Roman" panose="02020603050405020304" pitchFamily="18" charset="0"/>
              </a:rPr>
              <a:t>                                         </a:t>
            </a:r>
            <a:endParaRPr lang="en-US" i="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75000"/>
                  <a:lumMod val="75000"/>
                </a:schemeClr>
              </a:buClr>
              <a:buNone/>
            </a:pPr>
            <a:endParaRPr lang="en-US" i="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75000"/>
                  <a:lumMod val="75000"/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2"/>
          <a:stretch/>
        </p:blipFill>
        <p:spPr>
          <a:xfrm>
            <a:off x="3226558" y="1143000"/>
            <a:ext cx="2743199" cy="5029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BCBD68-B94D-4567-A27B-044B50E95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404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10896" y="67092"/>
            <a:ext cx="8229600" cy="1143000"/>
          </a:xfrm>
        </p:spPr>
        <p:txBody>
          <a:bodyPr vert="horz" rtlCol="0">
            <a:normAutofit/>
          </a:bodyPr>
          <a:lstStyle/>
          <a:p>
            <a:r>
              <a:rPr lang="en-US" sz="2400" b="1" dirty="0"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Tracking</a:t>
            </a:r>
          </a:p>
        </p:txBody>
      </p:sp>
      <p:sp>
        <p:nvSpPr>
          <p:cNvPr id="4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5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0228BA9F-4A4B-4974-BCA6-3EEB549A1C39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1BCE3A32-B898-4D7E-B34D-7DE7C8F09A3C}" type="slidenum">
              <a:rPr/>
              <a:pPr/>
              <a:t>32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539496" y="939673"/>
            <a:ext cx="8229600" cy="4895014"/>
          </a:xfrm>
        </p:spPr>
        <p:txBody>
          <a:bodyPr vert="horz" rtlCol="0"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b="1" i="0" u="none" strike="noStrike" dirty="0">
                <a:latin typeface="+mj-lt"/>
                <a:cs typeface="Times New Roman" panose="02020603050405020304" pitchFamily="18" charset="0"/>
              </a:rPr>
              <a:t>                                         </a:t>
            </a:r>
            <a:endParaRPr lang="en-US" i="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75000"/>
                  <a:lumMod val="75000"/>
                </a:schemeClr>
              </a:buClr>
              <a:buNone/>
            </a:pPr>
            <a:endParaRPr lang="en-US" i="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75000"/>
                  <a:lumMod val="75000"/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8"/>
          <a:stretch/>
        </p:blipFill>
        <p:spPr>
          <a:xfrm>
            <a:off x="3188179" y="1210092"/>
            <a:ext cx="2697303" cy="4987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78C09-4FF1-409B-B3FD-52CE300B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109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10896" y="67092"/>
            <a:ext cx="8229600" cy="1143000"/>
          </a:xfrm>
        </p:spPr>
        <p:txBody>
          <a:bodyPr vert="horz" rtlCol="0">
            <a:normAutofit/>
          </a:bodyPr>
          <a:lstStyle/>
          <a:p>
            <a:r>
              <a:rPr lang="en-US" sz="2200" b="1" dirty="0"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Tracking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5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99FCF2CA-2C9E-402A-A6E3-B35CD67B4E37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1BCE3A32-B898-4D7E-B34D-7DE7C8F09A3C}" type="slidenum">
              <a:rPr/>
              <a:pPr/>
              <a:t>33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539496" y="939673"/>
            <a:ext cx="8229600" cy="4895014"/>
          </a:xfrm>
        </p:spPr>
        <p:txBody>
          <a:bodyPr vert="horz" rtlCol="0"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b="1" i="0" u="none" strike="noStrike" dirty="0">
                <a:latin typeface="+mj-lt"/>
                <a:cs typeface="Times New Roman" panose="02020603050405020304" pitchFamily="18" charset="0"/>
              </a:rPr>
              <a:t>                                         </a:t>
            </a:r>
            <a:endParaRPr lang="en-US" i="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75000"/>
                  <a:lumMod val="75000"/>
                </a:schemeClr>
              </a:buClr>
              <a:buNone/>
            </a:pPr>
            <a:endParaRPr lang="en-US" i="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75000"/>
                  <a:lumMod val="75000"/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1"/>
          <a:stretch/>
        </p:blipFill>
        <p:spPr>
          <a:xfrm>
            <a:off x="3086576" y="1174652"/>
            <a:ext cx="2678240" cy="5025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1A7663-A2FE-464C-95DC-633F3B9E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2763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45015" y="67092"/>
            <a:ext cx="8229600" cy="1143000"/>
          </a:xfrm>
        </p:spPr>
        <p:txBody>
          <a:bodyPr vert="horz" rtlCol="0"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Tracking</a:t>
            </a:r>
          </a:p>
        </p:txBody>
      </p:sp>
      <p:sp>
        <p:nvSpPr>
          <p:cNvPr id="4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5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6F203E4F-8301-47C8-864C-0FAE3F72C0A4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1BCE3A32-B898-4D7E-B34D-7DE7C8F09A3C}" type="slidenum">
              <a:rPr/>
              <a:pPr/>
              <a:t>34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457200" y="1277184"/>
            <a:ext cx="8229600" cy="4895014"/>
          </a:xfrm>
        </p:spPr>
        <p:txBody>
          <a:bodyPr vert="horz" rtlCol="0"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b="1" i="0" u="none" strike="noStrike" dirty="0">
                <a:latin typeface="+mj-lt"/>
                <a:cs typeface="Times New Roman" panose="02020603050405020304" pitchFamily="18" charset="0"/>
              </a:rPr>
              <a:t>                                         </a:t>
            </a:r>
            <a:endParaRPr lang="en-US" i="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75000"/>
                  <a:lumMod val="75000"/>
                </a:schemeClr>
              </a:buClr>
              <a:buNone/>
            </a:pPr>
            <a:endParaRPr lang="en-US" i="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75000"/>
                  <a:lumMod val="75000"/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endParaRPr lang="en-US" i="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D05B06-78B7-43FD-94CD-0852D0573150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6"/>
          <a:stretch/>
        </p:blipFill>
        <p:spPr>
          <a:xfrm>
            <a:off x="3164414" y="1142999"/>
            <a:ext cx="2779185" cy="5032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613E2-916E-4C16-9336-156AB659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4037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189407"/>
            <a:ext cx="8229600" cy="769441"/>
          </a:xfrm>
        </p:spPr>
        <p:txBody>
          <a:bodyPr vert="horz" rtlCol="0">
            <a:normAutofit fontScale="90000"/>
          </a:bodyPr>
          <a:lstStyle/>
          <a:p>
            <a:br>
              <a:rPr lang="en-IE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E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2400" b="1" dirty="0"/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5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058D85E8-EF78-4AC5-9A59-515CBA9E5611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1BCE3A32-B898-4D7E-B34D-7DE7C8F09A3C}" type="slidenum">
              <a:rPr/>
              <a:pPr/>
              <a:t>35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198"/>
          </a:xfrm>
        </p:spPr>
        <p:txBody>
          <a:bodyPr vert="horz" rtlCol="0">
            <a:normAutofit fontScale="25000" lnSpcReduction="20000"/>
          </a:bodyPr>
          <a:lstStyle/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b="1" i="0" u="none" strike="noStrike" dirty="0">
                <a:latin typeface="+mj-lt"/>
                <a:cs typeface="Times New Roman" panose="02020603050405020304" pitchFamily="18" charset="0"/>
              </a:rPr>
              <a:t>                                         </a:t>
            </a:r>
            <a:endParaRPr lang="en-US" i="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buNone/>
            </a:pPr>
            <a:r>
              <a:rPr lang="en-US" sz="8000" dirty="0">
                <a:effectLst/>
                <a:ea typeface="Times New Roman" panose="02020603050405020304" pitchFamily="18" charset="0"/>
              </a:rPr>
              <a:t>After implementing and testing whole system we conclude that </a:t>
            </a:r>
          </a:p>
          <a:p>
            <a:pPr algn="just">
              <a:lnSpc>
                <a:spcPct val="150000"/>
              </a:lnSpc>
            </a:pPr>
            <a:r>
              <a:rPr lang="en-US" sz="8000" dirty="0">
                <a:effectLst/>
                <a:ea typeface="Times New Roman" panose="02020603050405020304" pitchFamily="18" charset="0"/>
              </a:rPr>
              <a:t>our system allow users to upload an image to find out if food is recommended for use or not. </a:t>
            </a:r>
          </a:p>
          <a:p>
            <a:pPr algn="just">
              <a:lnSpc>
                <a:spcPct val="150000"/>
              </a:lnSpc>
            </a:pPr>
            <a:r>
              <a:rPr lang="en-US" sz="8000" dirty="0">
                <a:effectLst/>
                <a:ea typeface="Times New Roman" panose="02020603050405020304" pitchFamily="18" charset="0"/>
              </a:rPr>
              <a:t>R-CNN extract an image and spits out three outputs, masks of the identified items, bounding boxes and classes for each mask detected. </a:t>
            </a:r>
          </a:p>
          <a:p>
            <a:pPr algn="just">
              <a:lnSpc>
                <a:spcPct val="150000"/>
              </a:lnSpc>
            </a:pPr>
            <a:r>
              <a:rPr lang="en-US" sz="8000" dirty="0">
                <a:effectLst/>
                <a:ea typeface="Times New Roman" panose="02020603050405020304" pitchFamily="18" charset="0"/>
              </a:rPr>
              <a:t>User tracking function</a:t>
            </a:r>
            <a:r>
              <a:rPr lang="en-US" sz="8000" dirty="0"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ea typeface="Times New Roman" panose="02020603050405020304" pitchFamily="18" charset="0"/>
              </a:rPr>
              <a:t>keep record of route, and medication reminder for keeping record of medicine.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8000" dirty="0">
              <a:effectLst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80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25840F-D6B2-470C-978D-8BEDFF90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Presentation</a:t>
            </a:r>
            <a:endParaRPr lang="en-US" dirty="0"/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C25530B7-8D12-4A74-A751-32F81C4560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4"/>
          <a:stretch/>
        </p:blipFill>
        <p:spPr>
          <a:xfrm>
            <a:off x="1021326" y="4566160"/>
            <a:ext cx="6796547" cy="126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69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597656"/>
            <a:ext cx="8229600" cy="926344"/>
          </a:xfrm>
        </p:spPr>
        <p:txBody>
          <a:bodyPr vert="horz" rtlCol="0">
            <a:normAutofit fontScale="90000"/>
          </a:bodyPr>
          <a:lstStyle/>
          <a:p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</a:t>
            </a:r>
            <a:br>
              <a:rPr lang="en-US" sz="2400" b="1" dirty="0"/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5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027AD1A0-C8B9-4886-BAEF-C94A0042EB02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1BCE3A32-B898-4D7E-B34D-7DE7C8F09A3C}" type="slidenum">
              <a:rPr/>
              <a:pPr/>
              <a:t>36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762000" y="2096591"/>
            <a:ext cx="7543800" cy="2856409"/>
          </a:xfrm>
        </p:spPr>
        <p:txBody>
          <a:bodyPr vert="horz" rtlCol="0">
            <a:normAutofit/>
          </a:bodyPr>
          <a:lstStyle/>
          <a:p>
            <a:pPr marL="0" indent="0">
              <a:buNone/>
            </a:pPr>
            <a:r>
              <a:rPr lang="en-IE" sz="2000" dirty="0"/>
              <a:t>In future, </a:t>
            </a:r>
          </a:p>
          <a:p>
            <a:r>
              <a:rPr lang="en-IE" sz="2000" dirty="0"/>
              <a:t>we will add a platform where a user can easily consult to a doctor and find solution related to their health. </a:t>
            </a:r>
          </a:p>
          <a:p>
            <a:r>
              <a:rPr lang="en-IE" sz="2000" dirty="0"/>
              <a:t>Application will track the client's walk and relate it to the calories consumed/burn.</a:t>
            </a:r>
          </a:p>
          <a:p>
            <a:r>
              <a:rPr lang="en-IE" sz="2000" dirty="0"/>
              <a:t>Will add more classes of food. </a:t>
            </a:r>
            <a:endParaRPr lang="en-US" i="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E7768-EE43-43B0-892B-99FDD4762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9669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 vert="horz" rtlCol="0"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5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B356DA91-0C7C-4DA7-A88A-20D4F472B4ED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AF6ED404-2CF6-4B6C-A5D8-C41A64E0967F}" type="slidenum">
              <a:rPr/>
              <a:pPr/>
              <a:t>37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2"/>
          </a:xfrm>
        </p:spPr>
        <p:txBody>
          <a:bodyPr vert="horz" rtlCol="0">
            <a:normAutofit/>
          </a:bodyPr>
          <a:lstStyle/>
          <a:p>
            <a:pPr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cs typeface="Times New Roman" panose="02020603050405020304" pitchFamily="18" charset="0"/>
              </a:rPr>
              <a:t>Tools:</a:t>
            </a:r>
          </a:p>
          <a:p>
            <a:pPr marL="0" indent="0">
              <a:buNone/>
            </a:pPr>
            <a:r>
              <a:rPr lang="en-US" sz="2800" dirty="0">
                <a:cs typeface="Times New Roman" panose="02020603050405020304" pitchFamily="18" charset="0"/>
              </a:rPr>
              <a:t>          </a:t>
            </a:r>
            <a:r>
              <a:rPr lang="en-US" sz="2000" dirty="0">
                <a:cs typeface="Times New Roman" panose="02020603050405020304" pitchFamily="18" charset="0"/>
              </a:rPr>
              <a:t>Android Studio 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          Pycharm </a:t>
            </a:r>
          </a:p>
          <a:p>
            <a:r>
              <a:rPr lang="en-US" sz="2000" b="1" dirty="0">
                <a:cs typeface="Times New Roman" panose="02020603050405020304" pitchFamily="18" charset="0"/>
              </a:rPr>
              <a:t>Languages:</a:t>
            </a:r>
          </a:p>
          <a:p>
            <a:pPr marL="857250" lvl="2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Machine learning (python)</a:t>
            </a:r>
          </a:p>
          <a:p>
            <a:pPr marL="857250" lvl="2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Android (java)</a:t>
            </a:r>
          </a:p>
          <a:p>
            <a:pPr marL="857250" lvl="2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MySQL(Database)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CBD45F-3BCC-4B69-8781-6A3E749C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Presentation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3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4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048000"/>
            <a:ext cx="1729838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15676497-DDF3-4908-86E1-628E58C388E6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F0DB1C29-441F-4FC6-9276-7569B2068923}" type="slidenum">
              <a:rPr/>
              <a:pPr/>
              <a:t>38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dirty="0"/>
              <a:t>                           </a:t>
            </a:r>
          </a:p>
          <a:p>
            <a:pPr>
              <a:buNone/>
            </a:pPr>
            <a:r>
              <a:rPr sz="7200" b="1" dirty="0"/>
              <a:t>         </a:t>
            </a:r>
            <a:r>
              <a:rPr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153C3-1E61-4567-AE1B-9EDFDD353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Presentation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 vert="horz" rtlCol="0"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457200" y="2142628"/>
            <a:ext cx="8229600" cy="3983533"/>
          </a:xfrm>
        </p:spPr>
        <p:txBody>
          <a:bodyPr vert="horz" rtlCol="0">
            <a:norm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Specially designed for diabetic patient</a:t>
            </a:r>
          </a:p>
          <a:p>
            <a:r>
              <a:rPr lang="en-IE" sz="2000" dirty="0">
                <a:cs typeface="Times New Roman" panose="02020603050405020304" pitchFamily="18" charset="0"/>
              </a:rPr>
              <a:t>Inform patients to take their medicine on time</a:t>
            </a:r>
          </a:p>
          <a:p>
            <a:r>
              <a:rPr lang="en-IE" sz="2000" dirty="0">
                <a:cs typeface="Times New Roman" panose="02020603050405020304" pitchFamily="18" charset="0"/>
              </a:rPr>
              <a:t>Keeping track of user route.</a:t>
            </a:r>
          </a:p>
          <a:p>
            <a:r>
              <a:rPr lang="en-IE" sz="2000" dirty="0">
                <a:cs typeface="Times New Roman" panose="02020603050405020304" pitchFamily="18" charset="0"/>
              </a:rPr>
              <a:t>Recognize and recommend  food which is suitable for diabetic patient </a:t>
            </a:r>
            <a:endParaRPr lang="en-US" sz="2000" dirty="0"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CE2C73AB-FAA8-4F60-A81F-A1A1552D84D9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2FD64CBA-9D5A-4C2C-B2AF-0B2C3F5C8378}" type="slidenum">
              <a:rPr/>
              <a:pPr/>
              <a:t>4</a:t>
            </a:fld>
            <a:endParaRPr lang="en-US" dirty="0"/>
          </a:p>
        </p:txBody>
      </p:sp>
      <p:sp>
        <p:nvSpPr>
          <p:cNvPr id="4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5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E3ACA4-9BBA-48E0-A1DE-5EEB541F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Presentation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 vert="horz" rtlCol="0"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4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5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D4814D26-3CF3-40CF-ABDB-3EBDAB897A13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2FD64CBA-9D5A-4C2C-B2AF-0B2C3F5C8378}" type="slidenum">
              <a:rPr/>
              <a:pPr/>
              <a:t>5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830283" y="1867990"/>
            <a:ext cx="7467600" cy="3488731"/>
          </a:xfrm>
        </p:spPr>
        <p:txBody>
          <a:bodyPr vert="horz" rtlCol="0">
            <a:normAutofit/>
          </a:bodyPr>
          <a:lstStyle/>
          <a:p>
            <a:pPr marL="0" indent="0" algn="just">
              <a:buNone/>
            </a:pPr>
            <a:endParaRPr lang="en-IE" sz="2000" dirty="0">
              <a:cs typeface="Times New Roman" panose="02020603050405020304" pitchFamily="18" charset="0"/>
            </a:endParaRPr>
          </a:p>
          <a:p>
            <a:pPr algn="just"/>
            <a:r>
              <a:rPr lang="en-IE" sz="2000" dirty="0">
                <a:cs typeface="Times New Roman" panose="02020603050405020304" pitchFamily="18" charset="0"/>
              </a:rPr>
              <a:t>Old health care technologies and lifestyle changes failed to help diabetic patients.</a:t>
            </a:r>
          </a:p>
          <a:p>
            <a:pPr algn="just"/>
            <a:r>
              <a:rPr lang="en-IE" sz="2000" dirty="0">
                <a:cs typeface="Times New Roman" panose="02020603050405020304" pitchFamily="18" charset="0"/>
              </a:rPr>
              <a:t>It is a great responsibility of diabetic patient to take good care of their health.</a:t>
            </a:r>
          </a:p>
          <a:p>
            <a:pPr algn="just"/>
            <a:r>
              <a:rPr lang="en-IE" sz="2000" dirty="0">
                <a:cs typeface="Times New Roman" panose="02020603050405020304" pitchFamily="18" charset="0"/>
              </a:rPr>
              <a:t>To follow proper treatment.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CCE14-2C78-4680-9DFE-83569555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08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 vert="horz" rtlCol="0"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457200" y="1867990"/>
            <a:ext cx="8229600" cy="3618409"/>
          </a:xfrm>
        </p:spPr>
        <p:txBody>
          <a:bodyPr vert="horz" rtlCol="0">
            <a:normAutofit/>
          </a:bodyPr>
          <a:lstStyle/>
          <a:p>
            <a:r>
              <a:rPr lang="en-US" sz="2000" dirty="0"/>
              <a:t>Diabetes Management app assist user to remain track of their food and diet details, and exercise time.</a:t>
            </a:r>
          </a:p>
          <a:p>
            <a:r>
              <a:rPr lang="en-US" sz="2000" dirty="0"/>
              <a:t>mySugr-Diabetes App &amp; Blood Sugar auto-logs diabetic patients  information and suggest his day-by-day treatment data like meals, diet, medicine, blood glucose levels and Insulin levels. </a:t>
            </a:r>
          </a:p>
          <a:p>
            <a:r>
              <a:rPr lang="en-US" sz="2000" dirty="0"/>
              <a:t>Freedom from Diabetes gives exceptional methodology by staying connected with an expert team get every day messages identified with diet, work out. Also keep track of their medicines. </a:t>
            </a:r>
            <a:endParaRPr lang="en-US" sz="2000" dirty="0">
              <a:cs typeface="Times New Roman" panose="02020603050405020304" pitchFamily="18" charset="0"/>
            </a:endParaRP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9D7124C1-12C4-4844-BE45-28CA0618E8EF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2FD64CBA-9D5A-4C2C-B2AF-0B2C3F5C8378}" type="slidenum">
              <a:rPr/>
              <a:pPr/>
              <a:t>6</a:t>
            </a:fld>
            <a:endParaRPr lang="en-US" dirty="0"/>
          </a:p>
        </p:txBody>
      </p:sp>
      <p:sp>
        <p:nvSpPr>
          <p:cNvPr id="4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5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1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     ____________________ _   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88D37-5135-43B8-A4AC-945CD903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211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 vert="horz" rtlCol="0">
            <a:normAutofit/>
          </a:bodyPr>
          <a:lstStyle/>
          <a:p>
            <a:r>
              <a:rPr lang="en-US" sz="2800" b="1" dirty="0">
                <a:latin typeface="+mn-lt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4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5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2273B6D7-F407-44B4-AA6F-780A65B95CC7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2FD64CBA-9D5A-4C2C-B2AF-0B2C3F5C8378}" type="slidenum">
              <a:rPr/>
              <a:pPr/>
              <a:t>7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457200" y="1867990"/>
            <a:ext cx="8229600" cy="3260131"/>
          </a:xfrm>
        </p:spPr>
        <p:txBody>
          <a:bodyPr vert="horz" rtlCol="0">
            <a:normAutofit/>
          </a:bodyPr>
          <a:lstStyle/>
          <a:p>
            <a:pPr marL="0" lvl="0" indent="0">
              <a:buNone/>
            </a:pPr>
            <a:endParaRPr lang="en-I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E" sz="2000" dirty="0">
                <a:cs typeface="Times New Roman" panose="02020603050405020304" pitchFamily="18" charset="0"/>
              </a:rPr>
              <a:t>Helping the diabetic patients to find if food is recommended to eat or not.</a:t>
            </a:r>
            <a:endParaRPr lang="en-US" sz="2000" dirty="0">
              <a:cs typeface="Times New Roman" panose="02020603050405020304" pitchFamily="18" charset="0"/>
            </a:endParaRPr>
          </a:p>
          <a:p>
            <a:pPr lvl="0"/>
            <a:r>
              <a:rPr lang="en-IE" sz="2000" dirty="0">
                <a:cs typeface="Times New Roman" panose="02020603050405020304" pitchFamily="18" charset="0"/>
              </a:rPr>
              <a:t>Medication reminder that notify patients to take medication.</a:t>
            </a:r>
          </a:p>
          <a:p>
            <a:pPr lvl="0"/>
            <a:r>
              <a:rPr lang="en-IE" sz="2000" dirty="0">
                <a:cs typeface="Times New Roman" panose="02020603050405020304" pitchFamily="18" charset="0"/>
              </a:rPr>
              <a:t>Keeping track of patients daily and weekly route.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92110F-0B57-4C36-BA2C-AE5E544D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293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371309"/>
            <a:ext cx="8229600" cy="841249"/>
          </a:xfrm>
        </p:spPr>
        <p:txBody>
          <a:bodyPr vert="horz" rtlCol="0"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 </a:t>
            </a:r>
          </a:p>
        </p:txBody>
      </p:sp>
      <p:sp>
        <p:nvSpPr>
          <p:cNvPr id="4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5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A1A3B1E4-6A8B-4DD5-89C2-8476DAB9AE7E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51F21FFD-1123-4AD2-B3C9-CA74D473646E}" type="slidenum">
              <a:rPr/>
              <a:pPr/>
              <a:t>8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762000" y="1523999"/>
            <a:ext cx="7778496" cy="4366245"/>
          </a:xfrm>
        </p:spPr>
        <p:txBody>
          <a:bodyPr vert="horz" rtlCol="0">
            <a:normAutofit/>
          </a:bodyPr>
          <a:lstStyle/>
          <a:p>
            <a:pPr marL="0" indent="0">
              <a:buNone/>
            </a:pPr>
            <a:endParaRPr lang="en-US" sz="2600" b="1" dirty="0">
              <a:cs typeface="Times New Roman" panose="02020603050405020304" pitchFamily="18" charset="0"/>
            </a:endParaRPr>
          </a:p>
          <a:p>
            <a:pPr lvl="1" indent="-342900">
              <a:buFont typeface="Courier New" panose="02070309020205020404" pitchFamily="49" charset="0"/>
              <a:buChar char="o"/>
            </a:pPr>
            <a:r>
              <a:rPr lang="en-IE" sz="2100" dirty="0">
                <a:cs typeface="Times New Roman" panose="02020603050405020304" pitchFamily="18" charset="0"/>
              </a:rPr>
              <a:t>User authentication</a:t>
            </a:r>
          </a:p>
          <a:p>
            <a:pPr lvl="1" indent="-342900">
              <a:buFont typeface="Courier New" panose="02070309020205020404" pitchFamily="49" charset="0"/>
              <a:buChar char="o"/>
            </a:pPr>
            <a:r>
              <a:rPr lang="en-IE" sz="2100" dirty="0">
                <a:cs typeface="Times New Roman" panose="02020603050405020304" pitchFamily="18" charset="0"/>
              </a:rPr>
              <a:t>Recommending food for user by telling how much calories it contains.</a:t>
            </a:r>
          </a:p>
          <a:p>
            <a:pPr lvl="1" indent="-342900">
              <a:buFont typeface="Courier New" panose="02070309020205020404" pitchFamily="49" charset="0"/>
              <a:buChar char="o"/>
            </a:pPr>
            <a:r>
              <a:rPr lang="en-IE" sz="2100" dirty="0">
                <a:cs typeface="Times New Roman" panose="02020603050405020304" pitchFamily="18" charset="0"/>
              </a:rPr>
              <a:t>Keeping record of user's medicine.</a:t>
            </a:r>
          </a:p>
          <a:p>
            <a:pPr lvl="1" indent="-342900">
              <a:buFont typeface="Courier New" panose="02070309020205020404" pitchFamily="49" charset="0"/>
              <a:buChar char="o"/>
            </a:pPr>
            <a:r>
              <a:rPr lang="en-IE" sz="2100" dirty="0">
                <a:cs typeface="Times New Roman" panose="02020603050405020304" pitchFamily="18" charset="0"/>
              </a:rPr>
              <a:t>Tracking user’s walking and running activity.</a:t>
            </a:r>
          </a:p>
          <a:p>
            <a:pPr marL="400050" lvl="1" indent="0">
              <a:buNone/>
            </a:pPr>
            <a:endParaRPr lang="en-IE" sz="21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EB75E7-F2D9-4E81-B98D-F7832E9F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Presentation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7886740" y="448786"/>
            <a:ext cx="841248" cy="84124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 vert="horz" rtlCol="0"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 Functional Requirement</a:t>
            </a:r>
          </a:p>
        </p:txBody>
      </p:sp>
      <p:sp>
        <p:nvSpPr>
          <p:cNvPr id="4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5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09609B30-CD92-4B40-9415-9F07A32F9C71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B68DD723-C5A5-4312-A91F-50AF49A474C6}" type="slidenum">
              <a:rPr/>
              <a:pPr/>
              <a:t>9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1371600" y="1828800"/>
            <a:ext cx="7010400" cy="4218114"/>
          </a:xfrm>
        </p:spPr>
        <p:txBody>
          <a:bodyPr vert="horz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cs typeface="Times New Roman" panose="02020603050405020304" pitchFamily="18" charset="0"/>
              </a:rPr>
              <a:t> </a:t>
            </a:r>
            <a:r>
              <a:rPr lang="en-US" sz="2000" dirty="0">
                <a:cs typeface="Times New Roman" panose="02020603050405020304" pitchFamily="18" charset="0"/>
              </a:rPr>
              <a:t>Efficiency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cs typeface="Times New Roman" panose="02020603050405020304" pitchFamily="18" charset="0"/>
              </a:rPr>
              <a:t> </a:t>
            </a:r>
            <a:r>
              <a:rPr lang="en-IE" sz="2000" dirty="0">
                <a:cs typeface="Times New Roman" panose="02020603050405020304" pitchFamily="18" charset="0"/>
              </a:rPr>
              <a:t>Learnability</a:t>
            </a:r>
            <a:endParaRPr lang="en-US" sz="2000" b="1" dirty="0"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cs typeface="Times New Roman" panose="02020603050405020304" pitchFamily="18" charset="0"/>
              </a:rPr>
              <a:t> </a:t>
            </a:r>
            <a:r>
              <a:rPr lang="en-IE" sz="2000" dirty="0">
                <a:cs typeface="Times New Roman" panose="02020603050405020304" pitchFamily="18" charset="0"/>
              </a:rPr>
              <a:t>Maintainability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cs typeface="Times New Roman" panose="02020603050405020304" pitchFamily="18" charset="0"/>
              </a:rPr>
              <a:t> </a:t>
            </a:r>
            <a:r>
              <a:rPr lang="en-IE" sz="2000" dirty="0">
                <a:cs typeface="Times New Roman" panose="02020603050405020304" pitchFamily="18" charset="0"/>
              </a:rPr>
              <a:t>Reliability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E" sz="2000" dirty="0">
                <a:cs typeface="Times New Roman" panose="02020603050405020304" pitchFamily="18" charset="0"/>
              </a:rPr>
              <a:t> Usability</a:t>
            </a:r>
            <a:endParaRPr lang="en-US" sz="2000" dirty="0"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E" sz="2000" dirty="0">
                <a:cs typeface="Times New Roman" panose="02020603050405020304" pitchFamily="18" charset="0"/>
              </a:rPr>
              <a:t> Availability</a:t>
            </a:r>
            <a:endParaRPr lang="en-US" sz="2000" b="1" dirty="0"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cs typeface="Times New Roman" panose="02020603050405020304" pitchFamily="18" charset="0"/>
              </a:rPr>
              <a:t> </a:t>
            </a:r>
            <a:r>
              <a:rPr lang="en-IE" sz="2000" dirty="0">
                <a:cs typeface="Times New Roman" panose="02020603050405020304" pitchFamily="18" charset="0"/>
              </a:rPr>
              <a:t>Performance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cs typeface="Times New Roman" panose="02020603050405020304" pitchFamily="18" charset="0"/>
              </a:rPr>
              <a:t> </a:t>
            </a:r>
            <a:r>
              <a:rPr lang="en-US" sz="2000" dirty="0">
                <a:cs typeface="Times New Roman" panose="02020603050405020304" pitchFamily="18" charset="0"/>
              </a:rPr>
              <a:t>Understandability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80CEF-693A-4D9B-866A-3C9DF0784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Presentation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872</Words>
  <Application>Microsoft Office PowerPoint</Application>
  <PresentationFormat>On-screen Show (4:3)</PresentationFormat>
  <Paragraphs>334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Times New Roman</vt:lpstr>
      <vt:lpstr>Arial</vt:lpstr>
      <vt:lpstr>Wingdings</vt:lpstr>
      <vt:lpstr>Calibri</vt:lpstr>
      <vt:lpstr>Courier New</vt:lpstr>
      <vt:lpstr>Office Theme</vt:lpstr>
      <vt:lpstr>PowerPoint Presentation</vt:lpstr>
      <vt:lpstr>Diabetes Management System Using Food Recognition</vt:lpstr>
      <vt:lpstr>Outline</vt:lpstr>
      <vt:lpstr>Introduction</vt:lpstr>
      <vt:lpstr>Problem Statement</vt:lpstr>
      <vt:lpstr>Related Work</vt:lpstr>
      <vt:lpstr>Objectives</vt:lpstr>
      <vt:lpstr>Functional Requirements </vt:lpstr>
      <vt:lpstr>Non- Functional Requirement</vt:lpstr>
      <vt:lpstr>Modules</vt:lpstr>
      <vt:lpstr>Architecture Overview </vt:lpstr>
      <vt:lpstr> </vt:lpstr>
      <vt:lpstr>Methodology </vt:lpstr>
      <vt:lpstr>Implementation Of Mask R-CNN</vt:lpstr>
      <vt:lpstr>Dataset</vt:lpstr>
      <vt:lpstr>Split Dataset</vt:lpstr>
      <vt:lpstr>PowerPoint Presentation</vt:lpstr>
      <vt:lpstr>  Application Snapshot  </vt:lpstr>
      <vt:lpstr> Registration Page  </vt:lpstr>
      <vt:lpstr>   Sign Up Page  </vt:lpstr>
      <vt:lpstr>  Login Page </vt:lpstr>
      <vt:lpstr>  Home Page </vt:lpstr>
      <vt:lpstr>  Calories Recommender </vt:lpstr>
      <vt:lpstr>                                                                                      Selecting Image</vt:lpstr>
      <vt:lpstr>Results and Options</vt:lpstr>
      <vt:lpstr>Score Page</vt:lpstr>
      <vt:lpstr>Graph Page</vt:lpstr>
      <vt:lpstr>Medicine Reminder</vt:lpstr>
      <vt:lpstr>Create Reminder</vt:lpstr>
      <vt:lpstr>      Edit / Delete Reminder</vt:lpstr>
      <vt:lpstr>Notifications Settings</vt:lpstr>
      <vt:lpstr> Activity Tracking</vt:lpstr>
      <vt:lpstr> Activity Tracking</vt:lpstr>
      <vt:lpstr>Activity Tracking</vt:lpstr>
      <vt:lpstr> Conclusion </vt:lpstr>
      <vt:lpstr>  Future Work  </vt:lpstr>
      <vt:lpstr>Tools and Techniques</vt:lpstr>
      <vt:lpstr>PowerPoint Presentation</vt:lpstr>
    </vt:vector>
  </TitlesOfParts>
  <Company>zoho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Rafia Maryam Malik</dc:creator>
  <cp:lastModifiedBy>Riffat Nadeem</cp:lastModifiedBy>
  <cp:revision>298</cp:revision>
  <dcterms:created xsi:type="dcterms:W3CDTF">2010-03-09T10:03:29Z</dcterms:created>
  <dcterms:modified xsi:type="dcterms:W3CDTF">2021-05-28T06:32:24Z</dcterms:modified>
</cp:coreProperties>
</file>