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sldIdLst>
    <p:sldId id="258" r:id="rId2"/>
    <p:sldId id="284" r:id="rId3"/>
    <p:sldId id="278" r:id="rId4"/>
    <p:sldId id="287" r:id="rId5"/>
    <p:sldId id="296" r:id="rId6"/>
    <p:sldId id="288" r:id="rId7"/>
    <p:sldId id="289" r:id="rId8"/>
    <p:sldId id="290" r:id="rId9"/>
    <p:sldId id="291" r:id="rId10"/>
    <p:sldId id="301" r:id="rId11"/>
    <p:sldId id="309" r:id="rId12"/>
    <p:sldId id="292" r:id="rId13"/>
    <p:sldId id="293" r:id="rId14"/>
    <p:sldId id="310" r:id="rId15"/>
    <p:sldId id="311" r:id="rId16"/>
    <p:sldId id="302" r:id="rId17"/>
    <p:sldId id="303" r:id="rId18"/>
    <p:sldId id="304" r:id="rId19"/>
    <p:sldId id="305" r:id="rId20"/>
    <p:sldId id="306" r:id="rId21"/>
    <p:sldId id="307" r:id="rId22"/>
    <p:sldId id="30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26" autoAdjust="0"/>
    <p:restoredTop sz="94660"/>
  </p:normalViewPr>
  <p:slideViewPr>
    <p:cSldViewPr>
      <p:cViewPr>
        <p:scale>
          <a:sx n="80" d="100"/>
          <a:sy n="80" d="100"/>
        </p:scale>
        <p:origin x="-1110"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43398E-2197-47B0-BA2B-65710E0B15E5}" type="datetime1">
              <a:rPr lang="en-US" smtClean="0"/>
              <a:pPr/>
              <a:t>12/3/2020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ABF7AB-D9B1-4E5D-A447-035DA472F722}" type="datetime1">
              <a:rPr lang="en-US" smtClean="0"/>
              <a:pPr/>
              <a:t>12/3/2020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B2263-4A1E-4483-A053-0786D78C2EF4}" type="datetime1">
              <a:rPr lang="en-US" smtClean="0"/>
              <a:pPr/>
              <a:t>12/3/2020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8CD9E-268C-47BF-9B51-7D1757A8C90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1A46D5-7FD6-4C80-AC1D-4F03E3CBD76A}" type="datetime1">
              <a:rPr lang="en-US" smtClean="0"/>
              <a:pPr/>
              <a:t>12/3/2020</a:t>
            </a:fld>
            <a:endParaRPr lang="en-US"/>
          </a:p>
        </p:txBody>
      </p:sp>
      <p:sp>
        <p:nvSpPr>
          <p:cNvPr id="6" name="Footer Placeholder 5"/>
          <p:cNvSpPr>
            <a:spLocks noGrp="1"/>
          </p:cNvSpPr>
          <p:nvPr>
            <p:ph type="ftr" sz="quarter" idx="11"/>
          </p:nvPr>
        </p:nvSpPr>
        <p:spPr/>
        <p:txBody>
          <a:bodyPr/>
          <a:lstStyle/>
          <a:p>
            <a:r>
              <a:rPr lang="en-US"/>
              <a:t>FYP Proposal Presentation</a:t>
            </a:r>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811D31-9E15-4200-B22F-C870561C696E}" type="datetime1">
              <a:rPr lang="en-US" smtClean="0"/>
              <a:pPr/>
              <a:t>12/3/2020</a:t>
            </a:fld>
            <a:endParaRPr lang="en-US"/>
          </a:p>
        </p:txBody>
      </p:sp>
      <p:sp>
        <p:nvSpPr>
          <p:cNvPr id="8" name="Footer Placeholder 7"/>
          <p:cNvSpPr>
            <a:spLocks noGrp="1"/>
          </p:cNvSpPr>
          <p:nvPr>
            <p:ph type="ftr" sz="quarter" idx="11"/>
          </p:nvPr>
        </p:nvSpPr>
        <p:spPr/>
        <p:txBody>
          <a:bodyPr/>
          <a:lstStyle/>
          <a:p>
            <a:r>
              <a:rPr lang="en-US"/>
              <a:t>FYP Proposal Presentation</a:t>
            </a:r>
          </a:p>
        </p:txBody>
      </p:sp>
      <p:sp>
        <p:nvSpPr>
          <p:cNvPr id="9" name="Slide Number Placeholder 8"/>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EEFD3D-2440-49B3-915E-9DCC9AE890C3}" type="datetime1">
              <a:rPr lang="en-US" smtClean="0"/>
              <a:pPr/>
              <a:t>12/3/2020</a:t>
            </a:fld>
            <a:endParaRPr lang="en-US"/>
          </a:p>
        </p:txBody>
      </p:sp>
      <p:sp>
        <p:nvSpPr>
          <p:cNvPr id="4" name="Footer Placeholder 3"/>
          <p:cNvSpPr>
            <a:spLocks noGrp="1"/>
          </p:cNvSpPr>
          <p:nvPr>
            <p:ph type="ftr" sz="quarter" idx="11"/>
          </p:nvPr>
        </p:nvSpPr>
        <p:spPr/>
        <p:txBody>
          <a:bodyPr/>
          <a:lstStyle/>
          <a:p>
            <a:r>
              <a:rPr lang="en-US"/>
              <a:t>FYP Proposal Presentation</a:t>
            </a:r>
          </a:p>
        </p:txBody>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CB7FC-506B-48D7-8758-C707B65A3D7A}" type="datetime1">
              <a:rPr lang="en-US" smtClean="0"/>
              <a:pPr/>
              <a:t>12/3/2020</a:t>
            </a:fld>
            <a:endParaRPr lang="en-US"/>
          </a:p>
        </p:txBody>
      </p:sp>
      <p:sp>
        <p:nvSpPr>
          <p:cNvPr id="3" name="Footer Placeholder 2"/>
          <p:cNvSpPr>
            <a:spLocks noGrp="1"/>
          </p:cNvSpPr>
          <p:nvPr>
            <p:ph type="ftr" sz="quarter" idx="11"/>
          </p:nvPr>
        </p:nvSpPr>
        <p:spPr/>
        <p:txBody>
          <a:bodyPr/>
          <a:lstStyle/>
          <a:p>
            <a:r>
              <a:rPr lang="en-US"/>
              <a:t>FYP Proposal Presentation</a:t>
            </a:r>
          </a:p>
        </p:txBody>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004B7-A42B-4CE5-8264-FD2A9FCD6816}" type="datetime1">
              <a:rPr lang="en-US" smtClean="0"/>
              <a:pPr/>
              <a:t>12/3/2020</a:t>
            </a:fld>
            <a:endParaRPr lang="en-US"/>
          </a:p>
        </p:txBody>
      </p:sp>
      <p:sp>
        <p:nvSpPr>
          <p:cNvPr id="6" name="Footer Placeholder 5"/>
          <p:cNvSpPr>
            <a:spLocks noGrp="1"/>
          </p:cNvSpPr>
          <p:nvPr>
            <p:ph type="ftr" sz="quarter" idx="11"/>
          </p:nvPr>
        </p:nvSpPr>
        <p:spPr/>
        <p:txBody>
          <a:bodyPr/>
          <a:lstStyle/>
          <a:p>
            <a:r>
              <a:rPr lang="en-US"/>
              <a:t>FYP Proposal Presentation</a:t>
            </a:r>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672DE0-F353-4289-B038-97775B0801B8}" type="datetime1">
              <a:rPr lang="en-US" smtClean="0"/>
              <a:pPr/>
              <a:t>12/3/2020</a:t>
            </a:fld>
            <a:endParaRPr lang="en-US"/>
          </a:p>
        </p:txBody>
      </p:sp>
      <p:sp>
        <p:nvSpPr>
          <p:cNvPr id="6" name="Footer Placeholder 5"/>
          <p:cNvSpPr>
            <a:spLocks noGrp="1"/>
          </p:cNvSpPr>
          <p:nvPr>
            <p:ph type="ftr" sz="quarter" idx="11"/>
          </p:nvPr>
        </p:nvSpPr>
        <p:spPr/>
        <p:txBody>
          <a:bodyPr/>
          <a:lstStyle/>
          <a:p>
            <a:r>
              <a:rPr lang="en-US"/>
              <a:t>FYP Proposal Presentation</a:t>
            </a:r>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2137D-2891-4396-AAC6-B3C5461A16D9}" type="datetime1">
              <a:rPr lang="en-US" smtClean="0"/>
              <a:pPr/>
              <a:t>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FYP Proposal Presentation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xmlns=""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cstate="print"/>
          <a:stretch>
            <a:fillRect/>
          </a:stretch>
        </p:blipFill>
        <p:spPr>
          <a:xfrm>
            <a:off x="318448" y="1905000"/>
            <a:ext cx="8458200" cy="2109095"/>
          </a:xfrm>
          <a:prstGeom prst="rect">
            <a:avLst/>
          </a:prstGeom>
        </p:spPr>
      </p:pic>
      <p:sp>
        <p:nvSpPr>
          <p:cNvPr id="2" name="Date Placeholder 1"/>
          <p:cNvSpPr>
            <a:spLocks noGrp="1"/>
          </p:cNvSpPr>
          <p:nvPr>
            <p:ph type="dt" sz="half" idx="10"/>
          </p:nvPr>
        </p:nvSpPr>
        <p:spPr/>
        <p:txBody>
          <a:bodyPr/>
          <a:lstStyle/>
          <a:p>
            <a:endParaRPr lang="en-US" dirty="0" smtClean="0"/>
          </a:p>
          <a:p>
            <a:endParaRPr lang="en-US" dirty="0"/>
          </a:p>
        </p:txBody>
      </p:sp>
      <p:sp>
        <p:nvSpPr>
          <p:cNvPr id="3" name="Footer Placeholder 2"/>
          <p:cNvSpPr>
            <a:spLocks noGrp="1"/>
          </p:cNvSpPr>
          <p:nvPr>
            <p:ph type="ftr" sz="quarter" idx="11"/>
          </p:nvPr>
        </p:nvSpPr>
        <p:spPr/>
        <p:txBody>
          <a:bodyPr/>
          <a:lstStyle/>
          <a:p>
            <a:r>
              <a:rPr lang="en-US"/>
              <a:t>FYP Proposal Presentation</a:t>
            </a:r>
          </a:p>
        </p:txBody>
      </p:sp>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lnSpcReduction="20000"/>
          </a:bodyPr>
          <a:lstStyle/>
          <a:p>
            <a:pPr lvl="0">
              <a:buNone/>
            </a:pPr>
            <a:endParaRPr lang="en-US" dirty="0" smtClean="0"/>
          </a:p>
          <a:p>
            <a:pPr lvl="0"/>
            <a:r>
              <a:rPr lang="en-US" dirty="0" smtClean="0"/>
              <a:t>Record keys and mouse activities in log file.</a:t>
            </a:r>
          </a:p>
          <a:p>
            <a:pPr lvl="0"/>
            <a:r>
              <a:rPr lang="en-US" dirty="0" smtClean="0"/>
              <a:t>Provide a secure online examination system free of cheating.</a:t>
            </a:r>
          </a:p>
          <a:p>
            <a:pPr lvl="0"/>
            <a:r>
              <a:rPr lang="en-US" dirty="0" smtClean="0"/>
              <a:t>Automatically terminate or cancel the examination if the movement of student is suspicious(Static screen during quiz)</a:t>
            </a:r>
          </a:p>
          <a:p>
            <a:pPr lvl="0"/>
            <a:r>
              <a:rPr lang="en-US" dirty="0" smtClean="0"/>
              <a:t>Take a picture via web cam to match the pictures with the profile if feel defaulted than the quiz will cancel.</a:t>
            </a:r>
          </a:p>
          <a:p>
            <a:pPr lvl="0">
              <a:buNone/>
            </a:pPr>
            <a:endParaRPr lang="en-US" dirty="0" smtClean="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r>
              <a:rPr lang="en-US" dirty="0" smtClean="0"/>
              <a:t>cont…</a:t>
            </a:r>
            <a:endParaRPr lang="en-US" dirty="0"/>
          </a:p>
        </p:txBody>
      </p:sp>
      <p:sp>
        <p:nvSpPr>
          <p:cNvPr id="3" name="Content Placeholder 2"/>
          <p:cNvSpPr>
            <a:spLocks noGrp="1"/>
          </p:cNvSpPr>
          <p:nvPr>
            <p:ph idx="1"/>
          </p:nvPr>
        </p:nvSpPr>
        <p:spPr/>
        <p:txBody>
          <a:bodyPr/>
          <a:lstStyle/>
          <a:p>
            <a:r>
              <a:rPr lang="en-US" dirty="0" smtClean="0"/>
              <a:t>We use the spiral method.</a:t>
            </a:r>
          </a:p>
          <a:p>
            <a:r>
              <a:rPr lang="en-US" dirty="0" smtClean="0"/>
              <a:t>It divides whole project into small numbers of increments.</a:t>
            </a:r>
          </a:p>
          <a:p>
            <a:r>
              <a:rPr lang="en-GB" dirty="0" smtClean="0">
                <a:latin typeface="Times New Roman" pitchFamily="18" charset="0"/>
                <a:cs typeface="Times New Roman" pitchFamily="18" charset="0"/>
              </a:rPr>
              <a:t>Spiral development is done in steps from analysis, design, implementation, testing/verification, maintenance.</a:t>
            </a:r>
            <a:endParaRPr lang="en-US"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a:t>
            </a: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12</a:t>
            </a:fld>
            <a:endParaRPr lang="en-US"/>
          </a:p>
        </p:txBody>
      </p:sp>
      <p:pic>
        <p:nvPicPr>
          <p:cNvPr id="1026" name="Picture 2" descr="C:\Users\Haider Yaqoob\Pictures\Screenshots\Screenshot (10).png"/>
          <p:cNvPicPr>
            <a:picLocks noGrp="1" noChangeAspect="1" noChangeArrowheads="1"/>
          </p:cNvPicPr>
          <p:nvPr>
            <p:ph idx="1"/>
          </p:nvPr>
        </p:nvPicPr>
        <p:blipFill>
          <a:blip r:embed="rId2" cstate="print"/>
          <a:srcRect l="28229" t="21887" r="29175" b="15819"/>
          <a:stretch>
            <a:fillRect/>
          </a:stretch>
        </p:blipFill>
        <p:spPr bwMode="auto">
          <a:xfrm>
            <a:off x="914400" y="1676400"/>
            <a:ext cx="7239000" cy="4724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Benefits </a:t>
            </a:r>
            <a:endParaRPr lang="en-US"/>
          </a:p>
        </p:txBody>
      </p:sp>
      <p:sp>
        <p:nvSpPr>
          <p:cNvPr id="3" name="Content Placeholder 2"/>
          <p:cNvSpPr>
            <a:spLocks noGrp="1"/>
          </p:cNvSpPr>
          <p:nvPr>
            <p:ph idx="1"/>
          </p:nvPr>
        </p:nvSpPr>
        <p:spPr/>
        <p:txBody>
          <a:bodyPr>
            <a:normAutofit fontScale="97500"/>
          </a:bodyPr>
          <a:lstStyle/>
          <a:p>
            <a:pPr lvl="0"/>
            <a:r>
              <a:rPr lang="en-US" dirty="0" smtClean="0"/>
              <a:t>This can be used in institutions and in training centers as well as in corporate world. </a:t>
            </a:r>
          </a:p>
          <a:p>
            <a:pPr lvl="0"/>
            <a:r>
              <a:rPr lang="en-US" dirty="0" smtClean="0"/>
              <a:t>As it is a web based application it can be used anywhere any time. </a:t>
            </a:r>
          </a:p>
          <a:p>
            <a:r>
              <a:rPr lang="en-US" dirty="0" smtClean="0"/>
              <a:t>Manually checking will be reduced and teachers will save there precious time.</a:t>
            </a:r>
          </a:p>
          <a:p>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dirty="0"/>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Usecase</a:t>
            </a:r>
            <a:r>
              <a:rPr lang="en-US" dirty="0" smtClean="0"/>
              <a:t> diagram of student</a:t>
            </a: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14</a:t>
            </a:fld>
            <a:endParaRPr lang="en-US"/>
          </a:p>
        </p:txBody>
      </p:sp>
      <p:pic>
        <p:nvPicPr>
          <p:cNvPr id="7" name="Content Placeholder 6" descr="C:\Users\Haider Yaqoob\Desktop\proj1.png"/>
          <p:cNvPicPr>
            <a:picLocks noGrp="1"/>
          </p:cNvPicPr>
          <p:nvPr>
            <p:ph idx="1"/>
          </p:nvPr>
        </p:nvPicPr>
        <p:blipFill>
          <a:blip r:embed="rId2" cstate="print"/>
          <a:srcRect r="33383" b="19685"/>
          <a:stretch>
            <a:fillRect/>
          </a:stretch>
        </p:blipFill>
        <p:spPr bwMode="auto">
          <a:xfrm>
            <a:off x="990601" y="1371600"/>
            <a:ext cx="75438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Usecase</a:t>
            </a:r>
            <a:r>
              <a:rPr lang="en-US" dirty="0" smtClean="0"/>
              <a:t> diagram of teacher</a:t>
            </a: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15</a:t>
            </a:fld>
            <a:endParaRPr lang="en-US"/>
          </a:p>
        </p:txBody>
      </p:sp>
      <p:pic>
        <p:nvPicPr>
          <p:cNvPr id="7" name="Content Placeholder 6" descr="C:\Users\Haider Yaqoob\Desktop\proj2.png"/>
          <p:cNvPicPr>
            <a:picLocks noGrp="1"/>
          </p:cNvPicPr>
          <p:nvPr>
            <p:ph idx="1"/>
          </p:nvPr>
        </p:nvPicPr>
        <p:blipFill>
          <a:blip r:embed="rId2" cstate="print"/>
          <a:srcRect r="29588"/>
          <a:stretch>
            <a:fillRect/>
          </a:stretch>
        </p:blipFill>
        <p:spPr bwMode="auto">
          <a:xfrm>
            <a:off x="685800" y="1219200"/>
            <a:ext cx="81534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screen shots</a:t>
            </a: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16</a:t>
            </a:fld>
            <a:endParaRPr lang="en-US"/>
          </a:p>
        </p:txBody>
      </p:sp>
      <p:pic>
        <p:nvPicPr>
          <p:cNvPr id="7" name="Content Placeholder 6"/>
          <p:cNvPicPr>
            <a:picLocks noGrp="1"/>
          </p:cNvPicPr>
          <p:nvPr>
            <p:ph idx="1"/>
          </p:nvPr>
        </p:nvPicPr>
        <p:blipFill>
          <a:blip r:embed="rId2" cstate="print"/>
          <a:srcRect/>
          <a:stretch>
            <a:fillRect/>
          </a:stretch>
        </p:blipFill>
        <p:spPr bwMode="auto">
          <a:xfrm>
            <a:off x="533400" y="1371600"/>
            <a:ext cx="80772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17</a:t>
            </a:fld>
            <a:endParaRPr lang="en-US"/>
          </a:p>
        </p:txBody>
      </p:sp>
      <p:pic>
        <p:nvPicPr>
          <p:cNvPr id="7" name="Content Placeholder 6"/>
          <p:cNvPicPr>
            <a:picLocks noGrp="1"/>
          </p:cNvPicPr>
          <p:nvPr>
            <p:ph idx="1"/>
          </p:nvPr>
        </p:nvPicPr>
        <p:blipFill>
          <a:blip r:embed="rId2" cstate="print"/>
          <a:srcRect/>
          <a:stretch>
            <a:fillRect/>
          </a:stretch>
        </p:blipFill>
        <p:spPr bwMode="auto">
          <a:xfrm>
            <a:off x="762000" y="533400"/>
            <a:ext cx="79248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18</a:t>
            </a:fld>
            <a:endParaRPr lang="en-US"/>
          </a:p>
        </p:txBody>
      </p:sp>
      <p:pic>
        <p:nvPicPr>
          <p:cNvPr id="8" name="Content Placeholder 7"/>
          <p:cNvPicPr>
            <a:picLocks noGrp="1"/>
          </p:cNvPicPr>
          <p:nvPr>
            <p:ph idx="1"/>
          </p:nvPr>
        </p:nvPicPr>
        <p:blipFill>
          <a:blip r:embed="rId2" cstate="print"/>
          <a:srcRect/>
          <a:stretch>
            <a:fillRect/>
          </a:stretch>
        </p:blipFill>
        <p:spPr bwMode="auto">
          <a:xfrm>
            <a:off x="990600" y="1600200"/>
            <a:ext cx="71628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19</a:t>
            </a:fld>
            <a:endParaRPr lang="en-US"/>
          </a:p>
        </p:txBody>
      </p:sp>
      <p:pic>
        <p:nvPicPr>
          <p:cNvPr id="8" name="Content Placeholder 7"/>
          <p:cNvPicPr>
            <a:picLocks noGrp="1"/>
          </p:cNvPicPr>
          <p:nvPr>
            <p:ph idx="1"/>
          </p:nvPr>
        </p:nvPicPr>
        <p:blipFill>
          <a:blip r:embed="rId2" cstate="print"/>
          <a:srcRect/>
          <a:stretch>
            <a:fillRect/>
          </a:stretch>
        </p:blipFill>
        <p:spPr bwMode="auto">
          <a:xfrm>
            <a:off x="457200" y="533401"/>
            <a:ext cx="8229600" cy="3276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xmlns="" val="0"/>
              </a:ext>
            </a:extLst>
          </a:blip>
          <a:stretch>
            <a:fillRect/>
          </a:stretch>
        </p:blipFill>
        <p:spPr>
          <a:xfrm>
            <a:off x="3704717" y="1046353"/>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2400" dirty="0" smtClean="0">
                <a:latin typeface="Times New Roman" panose="02020603050405020304" pitchFamily="18" charset="0"/>
                <a:cs typeface="Times New Roman" panose="02020603050405020304" pitchFamily="18" charset="0"/>
              </a:rPr>
              <a:t>Smart Quiz Manager</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76200" y="2045366"/>
            <a:ext cx="8763000" cy="4093428"/>
          </a:xfrm>
          <a:prstGeom prst="rect">
            <a:avLst/>
          </a:prstGeom>
        </p:spPr>
        <p:txBody>
          <a:bodyPr wrap="square">
            <a:spAutoFit/>
          </a:bodyPr>
          <a:lstStyle/>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a:t>
            </a:r>
            <a:r>
              <a:rPr lang="en-US" sz="2000" b="1" u="sng" dirty="0" smtClean="0">
                <a:solidFill>
                  <a:schemeClr val="tx1"/>
                </a:solidFill>
                <a:latin typeface="Times New Roman" panose="02020603050405020304" pitchFamily="18" charset="0"/>
                <a:cs typeface="Times New Roman" panose="02020603050405020304" pitchFamily="18" charset="0"/>
              </a:rPr>
              <a:t>by</a:t>
            </a:r>
            <a:r>
              <a:rPr lang="en-US" sz="2000" b="1" u="sng" dirty="0" smtClean="0">
                <a:latin typeface="Times New Roman" panose="02020603050405020304" pitchFamily="18" charset="0"/>
                <a:cs typeface="Times New Roman" panose="02020603050405020304" pitchFamily="18" charset="0"/>
              </a:rPr>
              <a:t>:</a:t>
            </a: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Dr. </a:t>
            </a:r>
            <a:r>
              <a:rPr lang="en-US" sz="2000" dirty="0" err="1" smtClean="0">
                <a:latin typeface="Times New Roman" panose="02020603050405020304" pitchFamily="18" charset="0"/>
                <a:cs typeface="Times New Roman" panose="02020603050405020304" pitchFamily="18" charset="0"/>
              </a:rPr>
              <a:t>Shehzad</a:t>
            </a:r>
            <a:r>
              <a:rPr lang="en-US" sz="2000" dirty="0" smtClean="0">
                <a:latin typeface="Times New Roman" panose="02020603050405020304" pitchFamily="18" charset="0"/>
                <a:cs typeface="Times New Roman" panose="02020603050405020304" pitchFamily="18" charset="0"/>
              </a:rPr>
              <a:t> Faisal</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p>
          <a:p>
            <a:pPr algn="ctr"/>
            <a:r>
              <a:rPr lang="en-US" sz="2000" dirty="0" smtClean="0">
                <a:latin typeface="Times New Roman" panose="02020603050405020304" pitchFamily="18" charset="0"/>
                <a:cs typeface="Times New Roman" panose="02020603050405020304" pitchFamily="18" charset="0"/>
              </a:rPr>
              <a:t>Muhammad </a:t>
            </a:r>
            <a:r>
              <a:rPr lang="en-US" sz="2000" dirty="0" err="1" smtClean="0">
                <a:latin typeface="Times New Roman" panose="02020603050405020304" pitchFamily="18" charset="0"/>
                <a:cs typeface="Times New Roman" panose="02020603050405020304" pitchFamily="18" charset="0"/>
              </a:rPr>
              <a:t>Hammad</a:t>
            </a:r>
            <a:r>
              <a:rPr lang="en-US" sz="2000" dirty="0" smtClean="0">
                <a:latin typeface="Times New Roman" panose="02020603050405020304" pitchFamily="18" charset="0"/>
                <a:cs typeface="Times New Roman" panose="02020603050405020304" pitchFamily="18" charset="0"/>
              </a:rPr>
              <a:t> Ali	( SP17-BCS-021 ) </a:t>
            </a:r>
            <a:endParaRPr lang="en-US"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Muhammad </a:t>
            </a:r>
            <a:r>
              <a:rPr lang="en-US" sz="2000" dirty="0" err="1" smtClean="0">
                <a:latin typeface="Times New Roman" panose="02020603050405020304" pitchFamily="18" charset="0"/>
                <a:cs typeface="Times New Roman" panose="02020603050405020304" pitchFamily="18" charset="0"/>
              </a:rPr>
              <a:t>Hamza</a:t>
            </a:r>
            <a:r>
              <a:rPr lang="en-US" sz="2000" dirty="0" smtClean="0">
                <a:latin typeface="Times New Roman" panose="02020603050405020304" pitchFamily="18" charset="0"/>
                <a:cs typeface="Times New Roman" panose="02020603050405020304" pitchFamily="18" charset="0"/>
              </a:rPr>
              <a:t> Islam( Sp17-BCS-023 )</a:t>
            </a: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Presented on </a:t>
            </a:r>
            <a:r>
              <a:rPr lang="en-US" sz="2000" dirty="0" smtClean="0">
                <a:latin typeface="Times New Roman" panose="02020603050405020304" pitchFamily="18" charset="0"/>
                <a:cs typeface="Times New Roman" panose="02020603050405020304" pitchFamily="18" charset="0"/>
              </a:rPr>
              <a:t>December</a:t>
            </a:r>
            <a:r>
              <a:rPr lang="en-US" sz="2000" dirty="0" smtClean="0">
                <a:solidFill>
                  <a:schemeClr val="tx1"/>
                </a:solidFill>
                <a:latin typeface="Times New Roman" panose="02020603050405020304" pitchFamily="18" charset="0"/>
                <a:cs typeface="Times New Roman" panose="02020603050405020304" pitchFamily="18" charset="0"/>
              </a:rPr>
              <a:t>, 2020</a:t>
            </a: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Computer Science</a:t>
            </a:r>
            <a:r>
              <a:rPr lang="en-US" sz="2000" dirty="0">
                <a:solidFill>
                  <a:schemeClr val="tx1"/>
                </a:solidFill>
                <a:latin typeface="Times New Roman" panose="02020603050405020304" pitchFamily="18" charset="0"/>
                <a:cs typeface="Times New Roman" panose="02020603050405020304" pitchFamily="18" charset="0"/>
              </a:rPr>
              <a:t> </a:t>
            </a:r>
          </a:p>
          <a:p>
            <a:pPr algn="ctr"/>
            <a:r>
              <a:rPr lang="en-US" sz="2000" b="1" dirty="0">
                <a:solidFill>
                  <a:schemeClr val="tx1"/>
                </a:solidFill>
                <a:latin typeface="Times New Roman" panose="02020603050405020304" pitchFamily="18" charset="0"/>
                <a:cs typeface="Times New Roman" panose="02020603050405020304" pitchFamily="18" charset="0"/>
              </a:rPr>
              <a:t>COMSATS University </a:t>
            </a:r>
            <a:r>
              <a:rPr lang="en-US" sz="2000" b="1" dirty="0" smtClean="0">
                <a:solidFill>
                  <a:schemeClr val="tx1"/>
                </a:solidFill>
                <a:latin typeface="Times New Roman" panose="02020603050405020304" pitchFamily="18" charset="0"/>
                <a:cs typeface="Times New Roman" panose="02020603050405020304" pitchFamily="18" charset="0"/>
              </a:rPr>
              <a:t>Islamabad</a:t>
            </a:r>
          </a:p>
          <a:p>
            <a:pPr algn="ctr"/>
            <a:r>
              <a:rPr lang="en-US" sz="2000" b="1" dirty="0" smtClean="0">
                <a:solidFill>
                  <a:schemeClr val="tx1"/>
                </a:solidFill>
                <a:latin typeface="Times New Roman" panose="02020603050405020304" pitchFamily="18" charset="0"/>
                <a:cs typeface="Times New Roman" panose="02020603050405020304" pitchFamily="18" charset="0"/>
              </a:rPr>
              <a:t>Attock </a:t>
            </a:r>
            <a:r>
              <a:rPr lang="en-US" sz="2000" b="1" dirty="0">
                <a:solidFill>
                  <a:schemeClr val="tx1"/>
                </a:solidFill>
                <a:latin typeface="Times New Roman" panose="02020603050405020304" pitchFamily="18" charset="0"/>
                <a:cs typeface="Times New Roman" panose="02020603050405020304" pitchFamily="18" charset="0"/>
              </a:rPr>
              <a:t>Campus</a:t>
            </a:r>
          </a:p>
        </p:txBody>
      </p:sp>
      <p:sp>
        <p:nvSpPr>
          <p:cNvPr id="6" name="Date Placeholder 5"/>
          <p:cNvSpPr>
            <a:spLocks noGrp="1"/>
          </p:cNvSpPr>
          <p:nvPr>
            <p:ph type="dt" sz="half" idx="10"/>
          </p:nvPr>
        </p:nvSpPr>
        <p:spPr/>
        <p:txBody>
          <a:bodyPr/>
          <a:lstStyle/>
          <a:p>
            <a:fld id="{8599E808-9D71-43D0-BCD1-FC8B790CBCE6}" type="datetime1">
              <a:rPr lang="en-US" smtClean="0"/>
              <a:pPr/>
              <a:t>12/3/2020</a:t>
            </a:fld>
            <a:endParaRPr lang="en-US" dirty="0"/>
          </a:p>
        </p:txBody>
      </p:sp>
      <p:sp>
        <p:nvSpPr>
          <p:cNvPr id="8" name="Footer Placeholder 7"/>
          <p:cNvSpPr>
            <a:spLocks noGrp="1"/>
          </p:cNvSpPr>
          <p:nvPr>
            <p:ph type="ftr" sz="quarter" idx="11"/>
          </p:nvPr>
        </p:nvSpPr>
        <p:spPr/>
        <p:txBody>
          <a:bodyPr/>
          <a:lstStyle/>
          <a:p>
            <a:r>
              <a:rPr lang="en-US" dirty="0"/>
              <a:t>FYP Proposal Presentation</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2"/>
          </p:nvPr>
        </p:nvSpPr>
        <p:spPr/>
        <p:txBody>
          <a:bodyPr/>
          <a:lstStyle/>
          <a:p>
            <a:fld id="{21BAB6EE-EAEA-4561-8880-8DF9D3AB286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future this project can be further extended in this we also add the functionality of auto quiz generation. It will generate questions dynamically by the selected topic of the teacher. This project can be further extended in this we also add the functionality of speaking and listening due to which student will also give answer of the voice question and also make its live recording for the teacher when students will open any other functionality for cheating. With the passage of time and advancement of technology many more functionalities can be added to the smart quiz manager.</a:t>
            </a:r>
          </a:p>
          <a:p>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basic idea of this project was to control the cheating attempts during an online exam, save time, money and make easy examination system that cannot irritate teacher as well as student. We did this it in our project we make an easy approach to take quizzes and also work as a spy to control over the malpractices.</a:t>
            </a: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Any questions??</a:t>
            </a: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22</a:t>
            </a:fld>
            <a:endParaRPr lang="en-US"/>
          </a:p>
        </p:txBody>
      </p:sp>
      <p:sp>
        <p:nvSpPr>
          <p:cNvPr id="7" name="Title 6"/>
          <p:cNvSpPr>
            <a:spLocks noGrp="1"/>
          </p:cNvSpPr>
          <p:nvPr>
            <p:ph type="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xmlns=""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a:xfrm>
            <a:off x="457200" y="1600200"/>
            <a:ext cx="7848600" cy="4525963"/>
          </a:xfrm>
        </p:spPr>
        <p:txBody>
          <a:bodyPr>
            <a:normAutofit lnSpcReduction="10000"/>
          </a:bodyPr>
          <a:lstStyle/>
          <a:p>
            <a:r>
              <a:rPr lang="en-US" sz="2400" dirty="0"/>
              <a:t>Introduction</a:t>
            </a:r>
          </a:p>
          <a:p>
            <a:r>
              <a:rPr lang="en-US" sz="2400" dirty="0"/>
              <a:t>Related Work / Applications </a:t>
            </a:r>
          </a:p>
          <a:p>
            <a:r>
              <a:rPr lang="en-US" sz="2400" dirty="0"/>
              <a:t>Problem statement</a:t>
            </a:r>
          </a:p>
          <a:p>
            <a:r>
              <a:rPr lang="en-US" sz="2400" dirty="0"/>
              <a:t>Objectives </a:t>
            </a:r>
          </a:p>
          <a:p>
            <a:r>
              <a:rPr lang="en-US" sz="2400" dirty="0"/>
              <a:t>Methodology </a:t>
            </a:r>
          </a:p>
          <a:p>
            <a:r>
              <a:rPr lang="en-US" sz="2400" dirty="0"/>
              <a:t>Modern tools </a:t>
            </a:r>
          </a:p>
          <a:p>
            <a:r>
              <a:rPr lang="en-US" sz="2400" dirty="0"/>
              <a:t>Benefits </a:t>
            </a:r>
            <a:endParaRPr lang="en-US" sz="2400" dirty="0" smtClean="0"/>
          </a:p>
          <a:p>
            <a:r>
              <a:rPr lang="en-US" sz="2400" dirty="0" smtClean="0"/>
              <a:t>Use Case diagrams</a:t>
            </a:r>
            <a:endParaRPr lang="en-US" sz="2400" dirty="0"/>
          </a:p>
          <a:p>
            <a:r>
              <a:rPr lang="en-US" sz="2400" dirty="0" smtClean="0"/>
              <a:t>System Screen Shots</a:t>
            </a:r>
          </a:p>
          <a:p>
            <a:r>
              <a:rPr lang="en-US" sz="2400" dirty="0" smtClean="0"/>
              <a:t>Future work</a:t>
            </a:r>
          </a:p>
          <a:p>
            <a:r>
              <a:rPr lang="en-US" sz="2400" smtClean="0"/>
              <a:t>Conclusion</a:t>
            </a:r>
            <a:endParaRPr lang="en-US" sz="2400" dirty="0"/>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smtClean="0">
                <a:solidFill>
                  <a:schemeClr val="tx2">
                    <a:lumMod val="75000"/>
                  </a:schemeClr>
                </a:solidFill>
              </a:rPr>
              <a:t>______________________________</a:t>
            </a:r>
            <a:endParaRPr lang="en-US" sz="4400" u="sng" dirty="0">
              <a:solidFill>
                <a:schemeClr val="tx2">
                  <a:lumMod val="75000"/>
                </a:schemeClr>
              </a:solidFill>
            </a:endParaRP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1" name="Date Placeholder 10"/>
          <p:cNvSpPr>
            <a:spLocks noGrp="1"/>
          </p:cNvSpPr>
          <p:nvPr>
            <p:ph type="dt" sz="half" idx="10"/>
          </p:nvPr>
        </p:nvSpPr>
        <p:spPr/>
        <p:txBody>
          <a:bodyPr/>
          <a:lstStyle/>
          <a:p>
            <a:fld id="{A02F9DD3-D22E-42CA-99F3-1F608F546462}" type="datetime1">
              <a:rPr lang="en-US" smtClean="0"/>
              <a:pPr/>
              <a:t>12/3/2020</a:t>
            </a:fld>
            <a:endParaRPr lang="en-US"/>
          </a:p>
        </p:txBody>
      </p:sp>
      <p:sp>
        <p:nvSpPr>
          <p:cNvPr id="15" name="Footer Placeholder 14"/>
          <p:cNvSpPr>
            <a:spLocks noGrp="1"/>
          </p:cNvSpPr>
          <p:nvPr>
            <p:ph type="ftr" sz="quarter" idx="11"/>
          </p:nvPr>
        </p:nvSpPr>
        <p:spPr/>
        <p:txBody>
          <a:bodyPr/>
          <a:lstStyle/>
          <a:p>
            <a:r>
              <a:rPr lang="en-US"/>
              <a:t>FYP Proposal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a:t>
            </a:r>
          </a:p>
        </p:txBody>
      </p:sp>
      <p:sp>
        <p:nvSpPr>
          <p:cNvPr id="3" name="Content Placeholder 2"/>
          <p:cNvSpPr>
            <a:spLocks noGrp="1"/>
          </p:cNvSpPr>
          <p:nvPr>
            <p:ph idx="1"/>
          </p:nvPr>
        </p:nvSpPr>
        <p:spPr>
          <a:xfrm>
            <a:off x="457200" y="1219200"/>
            <a:ext cx="8229600" cy="5410200"/>
          </a:xfrm>
        </p:spPr>
        <p:txBody>
          <a:bodyPr>
            <a:normAutofit fontScale="97500"/>
          </a:bodyPr>
          <a:lstStyle/>
          <a:p>
            <a:r>
              <a:rPr lang="en-US" dirty="0" smtClean="0"/>
              <a:t>As much as most local institutions of learning have hold E-learning to assemble the bar some of  institutions have  choose an online examination system, in fact little has been done in development of online  systems. </a:t>
            </a:r>
          </a:p>
          <a:p>
            <a:r>
              <a:rPr lang="en-IE" dirty="0" smtClean="0"/>
              <a:t>It becomes necessary for the coordination of people in a modern firm. “Smart Quiz Manager” is very helpful for Institutions to prepare an exam and save the time.</a:t>
            </a:r>
            <a:endParaRPr lang="en-IE" b="1" i="1" dirty="0" smtClean="0"/>
          </a:p>
          <a:p>
            <a:endParaRPr lang="en-IE" b="1" i="1" dirty="0" smtClean="0"/>
          </a:p>
          <a:p>
            <a:endParaRPr lang="en-US" b="1" i="1"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4</a:t>
            </a:fld>
            <a:endParaRPr lang="en-US"/>
          </a:p>
        </p:txBody>
      </p:sp>
      <p:pic>
        <p:nvPicPr>
          <p:cNvPr id="7" name="Picture 6"/>
          <p:cNvPicPr/>
          <p:nvPr/>
        </p:nvPicPr>
        <p:blipFill>
          <a:blip r:embed="rId3" cstate="print">
            <a:extLst>
              <a:ext uri="{28A0092B-C50C-407E-A947-70E740481C1C}">
                <a14:useLocalDpi xmlns:a14="http://schemas.microsoft.com/office/drawing/2010/main" xmlns="" val="0"/>
              </a:ext>
            </a:extLst>
          </a:blip>
          <a:stretch>
            <a:fillRect/>
          </a:stretch>
        </p:blipFill>
        <p:spPr>
          <a:xfrm>
            <a:off x="7663815" y="197485"/>
            <a:ext cx="922655" cy="85153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Continued...</a:t>
            </a:r>
            <a:endParaRPr lang="en-US" dirty="0"/>
          </a:p>
        </p:txBody>
      </p:sp>
      <p:sp>
        <p:nvSpPr>
          <p:cNvPr id="3" name="Content Placeholder 2"/>
          <p:cNvSpPr>
            <a:spLocks noGrp="1"/>
          </p:cNvSpPr>
          <p:nvPr>
            <p:ph idx="1"/>
          </p:nvPr>
        </p:nvSpPr>
        <p:spPr>
          <a:xfrm>
            <a:off x="457200" y="914400"/>
            <a:ext cx="8229600" cy="5562600"/>
          </a:xfrm>
        </p:spPr>
        <p:txBody>
          <a:bodyPr>
            <a:normAutofit/>
          </a:bodyPr>
          <a:lstStyle/>
          <a:p>
            <a:r>
              <a:rPr lang="en-US" dirty="0" smtClean="0"/>
              <a:t>It used to enhance the strategy for conducting the exams and for getting best results in little time.</a:t>
            </a:r>
          </a:p>
          <a:p>
            <a:r>
              <a:rPr lang="en-IE" dirty="0" smtClean="0"/>
              <a:t>In-built mechanism which stops  participants from typical exam malpractices like copying from others or bringing cheats-sheets.</a:t>
            </a:r>
          </a:p>
          <a:p>
            <a:r>
              <a:rPr lang="en-US" dirty="0" smtClean="0"/>
              <a:t>In case of accidental termination of the tests, system will generate a message that the test is cancel. All major types of questions can be created. </a:t>
            </a:r>
            <a:endParaRPr lang="en-IE" dirty="0" smtClean="0"/>
          </a:p>
          <a:p>
            <a:endParaRPr lang="en-IE" dirty="0" smtClean="0"/>
          </a:p>
          <a:p>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Related Work / Applications</a:t>
            </a:r>
            <a:endParaRPr lang="en-US"/>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6</a:t>
            </a:fld>
            <a:endParaRPr lang="en-US"/>
          </a:p>
        </p:txBody>
      </p:sp>
      <p:graphicFrame>
        <p:nvGraphicFramePr>
          <p:cNvPr id="11" name="Content Placeholder 10"/>
          <p:cNvGraphicFramePr>
            <a:graphicFrameLocks noGrp="1"/>
          </p:cNvGraphicFramePr>
          <p:nvPr>
            <p:ph idx="1"/>
          </p:nvPr>
        </p:nvGraphicFramePr>
        <p:xfrm>
          <a:off x="457200" y="1828800"/>
          <a:ext cx="8229600" cy="3812849"/>
        </p:xfrm>
        <a:graphic>
          <a:graphicData uri="http://schemas.openxmlformats.org/drawingml/2006/table">
            <a:tbl>
              <a:tblPr firstRow="1" bandRow="1">
                <a:tableStyleId>{5940675A-B579-460E-94D1-54222C63F5DA}</a:tableStyleId>
              </a:tblPr>
              <a:tblGrid>
                <a:gridCol w="2743200"/>
                <a:gridCol w="2743200"/>
                <a:gridCol w="2743200"/>
              </a:tblGrid>
              <a:tr h="717847">
                <a:tc>
                  <a:txBody>
                    <a:bodyPr/>
                    <a:lstStyle/>
                    <a:p>
                      <a:r>
                        <a:rPr lang="en-US" b="1" dirty="0" smtClean="0"/>
                        <a:t>Name</a:t>
                      </a:r>
                      <a:endParaRPr lang="en-US" b="1" dirty="0"/>
                    </a:p>
                  </a:txBody>
                  <a:tcPr/>
                </a:tc>
                <a:tc>
                  <a:txBody>
                    <a:bodyPr/>
                    <a:lstStyle/>
                    <a:p>
                      <a:r>
                        <a:rPr lang="en-US" b="1" dirty="0" smtClean="0"/>
                        <a:t>Weakness</a:t>
                      </a:r>
                      <a:endParaRPr lang="en-US" b="1" dirty="0"/>
                    </a:p>
                  </a:txBody>
                  <a:tcPr/>
                </a:tc>
                <a:tc>
                  <a:txBody>
                    <a:bodyPr/>
                    <a:lstStyle/>
                    <a:p>
                      <a:r>
                        <a:rPr lang="en-US" b="1" dirty="0" smtClean="0"/>
                        <a:t>Proposed Project Solution</a:t>
                      </a:r>
                      <a:endParaRPr lang="en-US" b="1" dirty="0"/>
                    </a:p>
                  </a:txBody>
                  <a:tcPr/>
                </a:tc>
              </a:tr>
              <a:tr h="1196411">
                <a:tc>
                  <a:txBody>
                    <a:bodyPr/>
                    <a:lstStyle/>
                    <a:p>
                      <a:r>
                        <a:rPr lang="en-US" b="1" dirty="0" smtClean="0"/>
                        <a:t>Quiz-Maker(website)[1]</a:t>
                      </a:r>
                      <a:endParaRPr lang="en-US" b="1" dirty="0"/>
                    </a:p>
                  </a:txBody>
                  <a:tcPr/>
                </a:tc>
                <a:tc>
                  <a:txBody>
                    <a:bodyPr/>
                    <a:lstStyle/>
                    <a:p>
                      <a:r>
                        <a:rPr lang="en-US" dirty="0" smtClean="0"/>
                        <a:t>Lack</a:t>
                      </a:r>
                      <a:r>
                        <a:rPr lang="en-US" baseline="0" dirty="0" smtClean="0"/>
                        <a:t> of security check</a:t>
                      </a:r>
                    </a:p>
                    <a:p>
                      <a:r>
                        <a:rPr lang="en-US" baseline="0" dirty="0" smtClean="0"/>
                        <a:t>Answer checking is not available</a:t>
                      </a:r>
                    </a:p>
                    <a:p>
                      <a:endParaRPr lang="en-US" dirty="0"/>
                    </a:p>
                  </a:txBody>
                  <a:tcPr/>
                </a:tc>
                <a:tc>
                  <a:txBody>
                    <a:bodyPr/>
                    <a:lstStyle/>
                    <a:p>
                      <a:r>
                        <a:rPr lang="en-US" dirty="0" smtClean="0"/>
                        <a:t>Our system will provide the complete secure platform from cheating </a:t>
                      </a:r>
                      <a:endParaRPr lang="en-US" dirty="0"/>
                    </a:p>
                  </a:txBody>
                  <a:tcPr/>
                </a:tc>
              </a:tr>
              <a:tr h="981342">
                <a:tc>
                  <a:txBody>
                    <a:bodyPr/>
                    <a:lstStyle/>
                    <a:p>
                      <a:r>
                        <a:rPr lang="en-US" b="1" dirty="0" err="1" smtClean="0"/>
                        <a:t>Nexquiz</a:t>
                      </a:r>
                      <a:r>
                        <a:rPr lang="en-US" b="1" dirty="0" smtClean="0"/>
                        <a:t>(website)[2]</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Lack</a:t>
                      </a:r>
                      <a:r>
                        <a:rPr lang="en-US" baseline="0" dirty="0" smtClean="0"/>
                        <a:t> of security check</a:t>
                      </a:r>
                    </a:p>
                    <a:p>
                      <a:r>
                        <a:rPr lang="en-US" dirty="0" smtClean="0"/>
                        <a:t>Answer checking is missing</a:t>
                      </a:r>
                      <a:endParaRPr lang="en-US" dirty="0"/>
                    </a:p>
                  </a:txBody>
                  <a:tcPr/>
                </a:tc>
                <a:tc>
                  <a:txBody>
                    <a:bodyPr/>
                    <a:lstStyle/>
                    <a:p>
                      <a:r>
                        <a:rPr lang="en-US" dirty="0" smtClean="0"/>
                        <a:t>Our system will provide static screen during quiz</a:t>
                      </a:r>
                      <a:endParaRPr lang="en-US" dirty="0"/>
                    </a:p>
                  </a:txBody>
                  <a:tcPr/>
                </a:tc>
              </a:tr>
              <a:tr h="917249">
                <a:tc>
                  <a:txBody>
                    <a:bodyPr/>
                    <a:lstStyle/>
                    <a:p>
                      <a:r>
                        <a:rPr lang="en-US" b="1" dirty="0" err="1" smtClean="0"/>
                        <a:t>ClassMaker</a:t>
                      </a:r>
                      <a:r>
                        <a:rPr lang="en-US" b="1" dirty="0" smtClean="0"/>
                        <a:t>(website)[3]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Lack</a:t>
                      </a:r>
                      <a:r>
                        <a:rPr lang="en-US" baseline="0" dirty="0" smtClean="0"/>
                        <a:t> of security check</a:t>
                      </a:r>
                    </a:p>
                    <a:p>
                      <a:r>
                        <a:rPr lang="en-US" dirty="0" smtClean="0"/>
                        <a:t>Can</a:t>
                      </a:r>
                      <a:r>
                        <a:rPr lang="en-US" baseline="0" dirty="0" smtClean="0"/>
                        <a:t>not export or print</a:t>
                      </a:r>
                      <a:endParaRPr lang="en-US" dirty="0"/>
                    </a:p>
                  </a:txBody>
                  <a:tcPr/>
                </a:tc>
                <a:tc>
                  <a:txBody>
                    <a:bodyPr/>
                    <a:lstStyle/>
                    <a:p>
                      <a:r>
                        <a:rPr lang="en-US" dirty="0" smtClean="0"/>
                        <a:t>This system will provide</a:t>
                      </a:r>
                      <a:r>
                        <a:rPr lang="en-US" baseline="0" dirty="0" smtClean="0"/>
                        <a:t> to print the paper after creating.</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Problem </a:t>
            </a:r>
            <a:r>
              <a:rPr lang="en-US" dirty="0" smtClean="0">
                <a:sym typeface="+mn-ea"/>
              </a:rPr>
              <a:t>Statement</a:t>
            </a:r>
            <a:endParaRPr lang="en-US" dirty="0"/>
          </a:p>
        </p:txBody>
      </p:sp>
      <p:sp>
        <p:nvSpPr>
          <p:cNvPr id="3" name="Content Placeholder 2"/>
          <p:cNvSpPr>
            <a:spLocks noGrp="1"/>
          </p:cNvSpPr>
          <p:nvPr>
            <p:ph idx="1"/>
          </p:nvPr>
        </p:nvSpPr>
        <p:spPr/>
        <p:txBody>
          <a:bodyPr>
            <a:normAutofit/>
          </a:bodyPr>
          <a:lstStyle/>
          <a:p>
            <a:r>
              <a:rPr lang="en-US" dirty="0" smtClean="0"/>
              <a:t>Although there are some websites or platforms that are providing the facility to create a quiz, but the main problem is that there is no management or invigilation of the quiz.</a:t>
            </a:r>
            <a:endParaRPr lang="en-US" b="1" i="1" dirty="0" smtClean="0"/>
          </a:p>
          <a:p>
            <a:r>
              <a:rPr lang="en-US" dirty="0" smtClean="0"/>
              <a:t>Also there is no satisfactory auto checking system for subject questions.</a:t>
            </a:r>
          </a:p>
          <a:p>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Objectives </a:t>
            </a:r>
            <a:endParaRPr lang="en-US"/>
          </a:p>
        </p:txBody>
      </p:sp>
      <p:sp>
        <p:nvSpPr>
          <p:cNvPr id="3" name="Content Placeholder 2"/>
          <p:cNvSpPr>
            <a:spLocks noGrp="1"/>
          </p:cNvSpPr>
          <p:nvPr>
            <p:ph idx="1"/>
          </p:nvPr>
        </p:nvSpPr>
        <p:spPr/>
        <p:txBody>
          <a:bodyPr>
            <a:normAutofit/>
          </a:bodyPr>
          <a:lstStyle/>
          <a:p>
            <a:pPr>
              <a:buNone/>
            </a:pPr>
            <a:r>
              <a:rPr lang="en-US" dirty="0" smtClean="0"/>
              <a:t>The main aims and objectives of our system are</a:t>
            </a:r>
          </a:p>
          <a:p>
            <a:pPr>
              <a:buNone/>
            </a:pPr>
            <a:r>
              <a:rPr lang="en-US" dirty="0" smtClean="0"/>
              <a:t>as under :-</a:t>
            </a:r>
          </a:p>
          <a:p>
            <a:pPr lvl="0"/>
            <a:r>
              <a:rPr lang="en-US" dirty="0" smtClean="0"/>
              <a:t>Make an efficient and rich system for exam invigilation and paper checking.</a:t>
            </a:r>
          </a:p>
          <a:p>
            <a:pPr lvl="0"/>
            <a:r>
              <a:rPr lang="en-US" dirty="0" smtClean="0"/>
              <a:t>To provide a security system for user authencity.</a:t>
            </a:r>
          </a:p>
          <a:p>
            <a:pPr lvl="0"/>
            <a:r>
              <a:rPr lang="en-US" dirty="0" smtClean="0"/>
              <a:t>To allow automatic checking.</a:t>
            </a:r>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Methodology / Features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methodology used by us is as under:</a:t>
            </a:r>
          </a:p>
          <a:p>
            <a:pPr marL="0" indent="0">
              <a:buFont typeface="Wingdings" pitchFamily="2" charset="2"/>
              <a:buChar char="Ø"/>
            </a:pPr>
            <a:r>
              <a:rPr lang="en-US" dirty="0" smtClean="0"/>
              <a:t>Using webcam and monitoring mouse and keyboard activities and maintaining a log file.</a:t>
            </a:r>
          </a:p>
          <a:p>
            <a:pPr marL="0" indent="0">
              <a:buFont typeface="Wingdings" pitchFamily="2" charset="2"/>
              <a:buChar char="Ø"/>
            </a:pPr>
            <a:r>
              <a:rPr lang="en-US" dirty="0" smtClean="0"/>
              <a:t>Using cosine similarity checker and n-gram to check the quiz.</a:t>
            </a:r>
          </a:p>
          <a:p>
            <a:pPr marL="0" indent="0">
              <a:buFont typeface="Wingdings" pitchFamily="2" charset="2"/>
              <a:buChar char="Ø"/>
            </a:pPr>
            <a:r>
              <a:rPr lang="en-US" dirty="0" smtClean="0"/>
              <a:t>Generate a quiz report by having threshold on similarity of quiz with the given answers in the database. </a:t>
            </a: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12/3/2020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806</Words>
  <Application>Microsoft Office PowerPoint</Application>
  <PresentationFormat>On-screen Show (4:3)</PresentationFormat>
  <Paragraphs>156</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Smart Quiz Manager</vt:lpstr>
      <vt:lpstr>Outline</vt:lpstr>
      <vt:lpstr>Introduction   </vt:lpstr>
      <vt:lpstr>Continued...</vt:lpstr>
      <vt:lpstr>Related Work / Applications</vt:lpstr>
      <vt:lpstr>Problem Statement</vt:lpstr>
      <vt:lpstr>Objectives </vt:lpstr>
      <vt:lpstr>Methodology / Features </vt:lpstr>
      <vt:lpstr>Continued...</vt:lpstr>
      <vt:lpstr>Methodology cont…</vt:lpstr>
      <vt:lpstr>Tools and Technologies</vt:lpstr>
      <vt:lpstr>Benefits </vt:lpstr>
      <vt:lpstr>Usecase diagram of student</vt:lpstr>
      <vt:lpstr>Usecase diagram of teacher</vt:lpstr>
      <vt:lpstr>System screen shots</vt:lpstr>
      <vt:lpstr>Slide 17</vt:lpstr>
      <vt:lpstr>Slide 18</vt:lpstr>
      <vt:lpstr>Slide 19</vt:lpstr>
      <vt:lpstr>Future work</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Hammad Ali</cp:lastModifiedBy>
  <cp:revision>292</cp:revision>
  <dcterms:created xsi:type="dcterms:W3CDTF">2014-09-12T06:08:00Z</dcterms:created>
  <dcterms:modified xsi:type="dcterms:W3CDTF">2020-12-03T16:22:40Z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