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5" r:id="rId2"/>
    <p:sldId id="277" r:id="rId3"/>
    <p:sldId id="278" r:id="rId4"/>
    <p:sldId id="257" r:id="rId5"/>
    <p:sldId id="279" r:id="rId6"/>
    <p:sldId id="258" r:id="rId7"/>
    <p:sldId id="259" r:id="rId8"/>
    <p:sldId id="260" r:id="rId9"/>
    <p:sldId id="262" r:id="rId10"/>
    <p:sldId id="294" r:id="rId11"/>
    <p:sldId id="266" r:id="rId12"/>
    <p:sldId id="283" r:id="rId13"/>
    <p:sldId id="290" r:id="rId14"/>
    <p:sldId id="291" r:id="rId15"/>
    <p:sldId id="292" r:id="rId16"/>
    <p:sldId id="284" r:id="rId17"/>
    <p:sldId id="285" r:id="rId18"/>
    <p:sldId id="288" r:id="rId19"/>
    <p:sldId id="289" r:id="rId20"/>
    <p:sldId id="286" r:id="rId21"/>
    <p:sldId id="287" r:id="rId22"/>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2" autoAdjust="0"/>
    <p:restoredTop sz="94660"/>
  </p:normalViewPr>
  <p:slideViewPr>
    <p:cSldViewPr snapToGrid="0">
      <p:cViewPr varScale="1">
        <p:scale>
          <a:sx n="72" d="100"/>
          <a:sy n="72" d="100"/>
        </p:scale>
        <p:origin x="73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420CC-B8BB-4FD5-8BA9-6A642A863D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1351E178-AFBE-4F90-85F6-D5E1B9E534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79C73631-F8A8-4B72-BC8B-B71C7A8B70FD}"/>
              </a:ext>
            </a:extLst>
          </p:cNvPr>
          <p:cNvSpPr>
            <a:spLocks noGrp="1"/>
          </p:cNvSpPr>
          <p:nvPr>
            <p:ph type="dt" sz="half" idx="10"/>
          </p:nvPr>
        </p:nvSpPr>
        <p:spPr/>
        <p:txBody>
          <a:bodyPr/>
          <a:lstStyle/>
          <a:p>
            <a:fld id="{04D7E7F2-75C2-41D5-BCEE-DF7FC37E621E}" type="datetimeFigureOut">
              <a:rPr lang="en-PK" smtClean="0"/>
              <a:t>12/04/2020</a:t>
            </a:fld>
            <a:endParaRPr lang="en-PK"/>
          </a:p>
        </p:txBody>
      </p:sp>
      <p:sp>
        <p:nvSpPr>
          <p:cNvPr id="5" name="Footer Placeholder 4">
            <a:extLst>
              <a:ext uri="{FF2B5EF4-FFF2-40B4-BE49-F238E27FC236}">
                <a16:creationId xmlns:a16="http://schemas.microsoft.com/office/drawing/2014/main" id="{3304BB6A-0F90-4CEF-A6FD-9FF9896C7292}"/>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B42FD55-6EAF-4D98-B00C-6716AA638429}"/>
              </a:ext>
            </a:extLst>
          </p:cNvPr>
          <p:cNvSpPr>
            <a:spLocks noGrp="1"/>
          </p:cNvSpPr>
          <p:nvPr>
            <p:ph type="sldNum" sz="quarter" idx="12"/>
          </p:nvPr>
        </p:nvSpPr>
        <p:spPr/>
        <p:txBody>
          <a:bodyPr/>
          <a:lstStyle/>
          <a:p>
            <a:fld id="{09396D2F-2116-4736-8F90-5E7919F1BE06}" type="slidenum">
              <a:rPr lang="en-PK" smtClean="0"/>
              <a:t>‹#›</a:t>
            </a:fld>
            <a:endParaRPr lang="en-PK"/>
          </a:p>
        </p:txBody>
      </p:sp>
    </p:spTree>
    <p:extLst>
      <p:ext uri="{BB962C8B-B14F-4D97-AF65-F5344CB8AC3E}">
        <p14:creationId xmlns:p14="http://schemas.microsoft.com/office/powerpoint/2010/main" val="483712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9E741-A10C-4FB1-9092-E6D87511BA06}"/>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9DC12B36-B4B1-4929-981A-2DB3A39249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F2D9357F-B240-4A5E-9EBA-CC3CCF7C2F6E}"/>
              </a:ext>
            </a:extLst>
          </p:cNvPr>
          <p:cNvSpPr>
            <a:spLocks noGrp="1"/>
          </p:cNvSpPr>
          <p:nvPr>
            <p:ph type="dt" sz="half" idx="10"/>
          </p:nvPr>
        </p:nvSpPr>
        <p:spPr/>
        <p:txBody>
          <a:bodyPr/>
          <a:lstStyle/>
          <a:p>
            <a:fld id="{04D7E7F2-75C2-41D5-BCEE-DF7FC37E621E}" type="datetimeFigureOut">
              <a:rPr lang="en-PK" smtClean="0"/>
              <a:t>12/04/2020</a:t>
            </a:fld>
            <a:endParaRPr lang="en-PK"/>
          </a:p>
        </p:txBody>
      </p:sp>
      <p:sp>
        <p:nvSpPr>
          <p:cNvPr id="5" name="Footer Placeholder 4">
            <a:extLst>
              <a:ext uri="{FF2B5EF4-FFF2-40B4-BE49-F238E27FC236}">
                <a16:creationId xmlns:a16="http://schemas.microsoft.com/office/drawing/2014/main" id="{4C732BE3-DC0E-4FC9-A806-0FE9EACB3B92}"/>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10ED1909-649F-46CC-9050-1E82E70E8E54}"/>
              </a:ext>
            </a:extLst>
          </p:cNvPr>
          <p:cNvSpPr>
            <a:spLocks noGrp="1"/>
          </p:cNvSpPr>
          <p:nvPr>
            <p:ph type="sldNum" sz="quarter" idx="12"/>
          </p:nvPr>
        </p:nvSpPr>
        <p:spPr/>
        <p:txBody>
          <a:bodyPr/>
          <a:lstStyle/>
          <a:p>
            <a:fld id="{09396D2F-2116-4736-8F90-5E7919F1BE06}" type="slidenum">
              <a:rPr lang="en-PK" smtClean="0"/>
              <a:t>‹#›</a:t>
            </a:fld>
            <a:endParaRPr lang="en-PK"/>
          </a:p>
        </p:txBody>
      </p:sp>
    </p:spTree>
    <p:extLst>
      <p:ext uri="{BB962C8B-B14F-4D97-AF65-F5344CB8AC3E}">
        <p14:creationId xmlns:p14="http://schemas.microsoft.com/office/powerpoint/2010/main" val="3129600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356524-5E1F-40FC-9C6B-924C72243C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0DF9A05A-0D4E-4AEA-8BB6-FFCBFDBEFD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4C445B7-FF89-40A9-BE69-2E5D51268738}"/>
              </a:ext>
            </a:extLst>
          </p:cNvPr>
          <p:cNvSpPr>
            <a:spLocks noGrp="1"/>
          </p:cNvSpPr>
          <p:nvPr>
            <p:ph type="dt" sz="half" idx="10"/>
          </p:nvPr>
        </p:nvSpPr>
        <p:spPr/>
        <p:txBody>
          <a:bodyPr/>
          <a:lstStyle/>
          <a:p>
            <a:fld id="{04D7E7F2-75C2-41D5-BCEE-DF7FC37E621E}" type="datetimeFigureOut">
              <a:rPr lang="en-PK" smtClean="0"/>
              <a:t>12/04/2020</a:t>
            </a:fld>
            <a:endParaRPr lang="en-PK"/>
          </a:p>
        </p:txBody>
      </p:sp>
      <p:sp>
        <p:nvSpPr>
          <p:cNvPr id="5" name="Footer Placeholder 4">
            <a:extLst>
              <a:ext uri="{FF2B5EF4-FFF2-40B4-BE49-F238E27FC236}">
                <a16:creationId xmlns:a16="http://schemas.microsoft.com/office/drawing/2014/main" id="{F3D87660-A811-47CC-AA04-F4A596FACD9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BEBC3199-6297-44C5-9F55-08D16525D4DE}"/>
              </a:ext>
            </a:extLst>
          </p:cNvPr>
          <p:cNvSpPr>
            <a:spLocks noGrp="1"/>
          </p:cNvSpPr>
          <p:nvPr>
            <p:ph type="sldNum" sz="quarter" idx="12"/>
          </p:nvPr>
        </p:nvSpPr>
        <p:spPr/>
        <p:txBody>
          <a:bodyPr/>
          <a:lstStyle/>
          <a:p>
            <a:fld id="{09396D2F-2116-4736-8F90-5E7919F1BE06}" type="slidenum">
              <a:rPr lang="en-PK" smtClean="0"/>
              <a:t>‹#›</a:t>
            </a:fld>
            <a:endParaRPr lang="en-PK"/>
          </a:p>
        </p:txBody>
      </p:sp>
    </p:spTree>
    <p:extLst>
      <p:ext uri="{BB962C8B-B14F-4D97-AF65-F5344CB8AC3E}">
        <p14:creationId xmlns:p14="http://schemas.microsoft.com/office/powerpoint/2010/main" val="3394764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823C-2819-4417-AFB0-7075E6F5B7F1}"/>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2184C28B-92D1-40F7-9A8C-9AC07F6087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F69ACB66-6C26-4603-8154-8097C6C5CE19}"/>
              </a:ext>
            </a:extLst>
          </p:cNvPr>
          <p:cNvSpPr>
            <a:spLocks noGrp="1"/>
          </p:cNvSpPr>
          <p:nvPr>
            <p:ph type="dt" sz="half" idx="10"/>
          </p:nvPr>
        </p:nvSpPr>
        <p:spPr/>
        <p:txBody>
          <a:bodyPr/>
          <a:lstStyle/>
          <a:p>
            <a:fld id="{04D7E7F2-75C2-41D5-BCEE-DF7FC37E621E}" type="datetimeFigureOut">
              <a:rPr lang="en-PK" smtClean="0"/>
              <a:t>12/04/2020</a:t>
            </a:fld>
            <a:endParaRPr lang="en-PK"/>
          </a:p>
        </p:txBody>
      </p:sp>
      <p:sp>
        <p:nvSpPr>
          <p:cNvPr id="5" name="Footer Placeholder 4">
            <a:extLst>
              <a:ext uri="{FF2B5EF4-FFF2-40B4-BE49-F238E27FC236}">
                <a16:creationId xmlns:a16="http://schemas.microsoft.com/office/drawing/2014/main" id="{A9CDC563-71B2-48AD-BF30-390D0BD2C5F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E987383D-B70C-4BBB-A302-9D6A29DB525B}"/>
              </a:ext>
            </a:extLst>
          </p:cNvPr>
          <p:cNvSpPr>
            <a:spLocks noGrp="1"/>
          </p:cNvSpPr>
          <p:nvPr>
            <p:ph type="sldNum" sz="quarter" idx="12"/>
          </p:nvPr>
        </p:nvSpPr>
        <p:spPr/>
        <p:txBody>
          <a:bodyPr/>
          <a:lstStyle/>
          <a:p>
            <a:fld id="{09396D2F-2116-4736-8F90-5E7919F1BE06}" type="slidenum">
              <a:rPr lang="en-PK" smtClean="0"/>
              <a:t>‹#›</a:t>
            </a:fld>
            <a:endParaRPr lang="en-PK"/>
          </a:p>
        </p:txBody>
      </p:sp>
    </p:spTree>
    <p:extLst>
      <p:ext uri="{BB962C8B-B14F-4D97-AF65-F5344CB8AC3E}">
        <p14:creationId xmlns:p14="http://schemas.microsoft.com/office/powerpoint/2010/main" val="3804223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4043A-4641-42A5-B77D-C958A2B4C9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865849C9-1049-43ED-989B-6288E10619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589EFF-28E6-4114-9C97-D4DC71892D75}"/>
              </a:ext>
            </a:extLst>
          </p:cNvPr>
          <p:cNvSpPr>
            <a:spLocks noGrp="1"/>
          </p:cNvSpPr>
          <p:nvPr>
            <p:ph type="dt" sz="half" idx="10"/>
          </p:nvPr>
        </p:nvSpPr>
        <p:spPr/>
        <p:txBody>
          <a:bodyPr/>
          <a:lstStyle/>
          <a:p>
            <a:fld id="{04D7E7F2-75C2-41D5-BCEE-DF7FC37E621E}" type="datetimeFigureOut">
              <a:rPr lang="en-PK" smtClean="0"/>
              <a:t>12/04/2020</a:t>
            </a:fld>
            <a:endParaRPr lang="en-PK"/>
          </a:p>
        </p:txBody>
      </p:sp>
      <p:sp>
        <p:nvSpPr>
          <p:cNvPr id="5" name="Footer Placeholder 4">
            <a:extLst>
              <a:ext uri="{FF2B5EF4-FFF2-40B4-BE49-F238E27FC236}">
                <a16:creationId xmlns:a16="http://schemas.microsoft.com/office/drawing/2014/main" id="{2D1F91D7-7907-46D0-ABAC-2F2FF1F54335}"/>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B93BFEF9-9893-453E-A484-73C2DF7613A9}"/>
              </a:ext>
            </a:extLst>
          </p:cNvPr>
          <p:cNvSpPr>
            <a:spLocks noGrp="1"/>
          </p:cNvSpPr>
          <p:nvPr>
            <p:ph type="sldNum" sz="quarter" idx="12"/>
          </p:nvPr>
        </p:nvSpPr>
        <p:spPr/>
        <p:txBody>
          <a:bodyPr/>
          <a:lstStyle/>
          <a:p>
            <a:fld id="{09396D2F-2116-4736-8F90-5E7919F1BE06}" type="slidenum">
              <a:rPr lang="en-PK" smtClean="0"/>
              <a:t>‹#›</a:t>
            </a:fld>
            <a:endParaRPr lang="en-PK"/>
          </a:p>
        </p:txBody>
      </p:sp>
    </p:spTree>
    <p:extLst>
      <p:ext uri="{BB962C8B-B14F-4D97-AF65-F5344CB8AC3E}">
        <p14:creationId xmlns:p14="http://schemas.microsoft.com/office/powerpoint/2010/main" val="1933013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AA00B-EB99-4EE2-ACCE-CCE16C9AE815}"/>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CF3E0D05-D339-4B87-9289-921ACD612A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979951B2-D8E2-476C-A534-BCEF4619D3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0EBCF287-51D9-4ACA-BBE6-58DAB9AB9765}"/>
              </a:ext>
            </a:extLst>
          </p:cNvPr>
          <p:cNvSpPr>
            <a:spLocks noGrp="1"/>
          </p:cNvSpPr>
          <p:nvPr>
            <p:ph type="dt" sz="half" idx="10"/>
          </p:nvPr>
        </p:nvSpPr>
        <p:spPr/>
        <p:txBody>
          <a:bodyPr/>
          <a:lstStyle/>
          <a:p>
            <a:fld id="{04D7E7F2-75C2-41D5-BCEE-DF7FC37E621E}" type="datetimeFigureOut">
              <a:rPr lang="en-PK" smtClean="0"/>
              <a:t>12/04/2020</a:t>
            </a:fld>
            <a:endParaRPr lang="en-PK"/>
          </a:p>
        </p:txBody>
      </p:sp>
      <p:sp>
        <p:nvSpPr>
          <p:cNvPr id="6" name="Footer Placeholder 5">
            <a:extLst>
              <a:ext uri="{FF2B5EF4-FFF2-40B4-BE49-F238E27FC236}">
                <a16:creationId xmlns:a16="http://schemas.microsoft.com/office/drawing/2014/main" id="{179419D3-BB5C-4459-86A3-547597D284FB}"/>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DFEB195D-7243-4C46-893A-A928A818B245}"/>
              </a:ext>
            </a:extLst>
          </p:cNvPr>
          <p:cNvSpPr>
            <a:spLocks noGrp="1"/>
          </p:cNvSpPr>
          <p:nvPr>
            <p:ph type="sldNum" sz="quarter" idx="12"/>
          </p:nvPr>
        </p:nvSpPr>
        <p:spPr/>
        <p:txBody>
          <a:bodyPr/>
          <a:lstStyle/>
          <a:p>
            <a:fld id="{09396D2F-2116-4736-8F90-5E7919F1BE06}" type="slidenum">
              <a:rPr lang="en-PK" smtClean="0"/>
              <a:t>‹#›</a:t>
            </a:fld>
            <a:endParaRPr lang="en-PK"/>
          </a:p>
        </p:txBody>
      </p:sp>
    </p:spTree>
    <p:extLst>
      <p:ext uri="{BB962C8B-B14F-4D97-AF65-F5344CB8AC3E}">
        <p14:creationId xmlns:p14="http://schemas.microsoft.com/office/powerpoint/2010/main" val="2354141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19693-B23D-4958-B601-987884BF17DF}"/>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FF1723FE-1705-44FF-9C47-373B55A496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711769-71A2-4D4D-BCEB-1F5F1EC4A3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4B39289C-8517-4B06-8427-4E8B21BA59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23AE86-C412-480F-BE11-E40FC5D970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80AD8C79-9EBC-4325-97FB-AA8FDA6FF758}"/>
              </a:ext>
            </a:extLst>
          </p:cNvPr>
          <p:cNvSpPr>
            <a:spLocks noGrp="1"/>
          </p:cNvSpPr>
          <p:nvPr>
            <p:ph type="dt" sz="half" idx="10"/>
          </p:nvPr>
        </p:nvSpPr>
        <p:spPr/>
        <p:txBody>
          <a:bodyPr/>
          <a:lstStyle/>
          <a:p>
            <a:fld id="{04D7E7F2-75C2-41D5-BCEE-DF7FC37E621E}" type="datetimeFigureOut">
              <a:rPr lang="en-PK" smtClean="0"/>
              <a:t>12/04/2020</a:t>
            </a:fld>
            <a:endParaRPr lang="en-PK"/>
          </a:p>
        </p:txBody>
      </p:sp>
      <p:sp>
        <p:nvSpPr>
          <p:cNvPr id="8" name="Footer Placeholder 7">
            <a:extLst>
              <a:ext uri="{FF2B5EF4-FFF2-40B4-BE49-F238E27FC236}">
                <a16:creationId xmlns:a16="http://schemas.microsoft.com/office/drawing/2014/main" id="{66A1FDA5-F5DE-44BD-9C65-434141EF417C}"/>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72B0C88A-66A2-4647-97B2-DCDAEE53030E}"/>
              </a:ext>
            </a:extLst>
          </p:cNvPr>
          <p:cNvSpPr>
            <a:spLocks noGrp="1"/>
          </p:cNvSpPr>
          <p:nvPr>
            <p:ph type="sldNum" sz="quarter" idx="12"/>
          </p:nvPr>
        </p:nvSpPr>
        <p:spPr/>
        <p:txBody>
          <a:bodyPr/>
          <a:lstStyle/>
          <a:p>
            <a:fld id="{09396D2F-2116-4736-8F90-5E7919F1BE06}" type="slidenum">
              <a:rPr lang="en-PK" smtClean="0"/>
              <a:t>‹#›</a:t>
            </a:fld>
            <a:endParaRPr lang="en-PK"/>
          </a:p>
        </p:txBody>
      </p:sp>
    </p:spTree>
    <p:extLst>
      <p:ext uri="{BB962C8B-B14F-4D97-AF65-F5344CB8AC3E}">
        <p14:creationId xmlns:p14="http://schemas.microsoft.com/office/powerpoint/2010/main" val="662877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157D-8B86-473A-85F3-BDFBA1DF4280}"/>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1710F6F6-2B34-43BD-8321-39BA3547D550}"/>
              </a:ext>
            </a:extLst>
          </p:cNvPr>
          <p:cNvSpPr>
            <a:spLocks noGrp="1"/>
          </p:cNvSpPr>
          <p:nvPr>
            <p:ph type="dt" sz="half" idx="10"/>
          </p:nvPr>
        </p:nvSpPr>
        <p:spPr/>
        <p:txBody>
          <a:bodyPr/>
          <a:lstStyle/>
          <a:p>
            <a:fld id="{04D7E7F2-75C2-41D5-BCEE-DF7FC37E621E}" type="datetimeFigureOut">
              <a:rPr lang="en-PK" smtClean="0"/>
              <a:t>12/04/2020</a:t>
            </a:fld>
            <a:endParaRPr lang="en-PK"/>
          </a:p>
        </p:txBody>
      </p:sp>
      <p:sp>
        <p:nvSpPr>
          <p:cNvPr id="4" name="Footer Placeholder 3">
            <a:extLst>
              <a:ext uri="{FF2B5EF4-FFF2-40B4-BE49-F238E27FC236}">
                <a16:creationId xmlns:a16="http://schemas.microsoft.com/office/drawing/2014/main" id="{A6D35B4F-E53B-45D9-BB34-D51D120670DD}"/>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7610516C-F8E7-46B6-A620-6AB5967DB1F3}"/>
              </a:ext>
            </a:extLst>
          </p:cNvPr>
          <p:cNvSpPr>
            <a:spLocks noGrp="1"/>
          </p:cNvSpPr>
          <p:nvPr>
            <p:ph type="sldNum" sz="quarter" idx="12"/>
          </p:nvPr>
        </p:nvSpPr>
        <p:spPr/>
        <p:txBody>
          <a:bodyPr/>
          <a:lstStyle/>
          <a:p>
            <a:fld id="{09396D2F-2116-4736-8F90-5E7919F1BE06}" type="slidenum">
              <a:rPr lang="en-PK" smtClean="0"/>
              <a:t>‹#›</a:t>
            </a:fld>
            <a:endParaRPr lang="en-PK"/>
          </a:p>
        </p:txBody>
      </p:sp>
    </p:spTree>
    <p:extLst>
      <p:ext uri="{BB962C8B-B14F-4D97-AF65-F5344CB8AC3E}">
        <p14:creationId xmlns:p14="http://schemas.microsoft.com/office/powerpoint/2010/main" val="967643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425D4-21AD-4778-83FA-05FE71EEFC6E}"/>
              </a:ext>
            </a:extLst>
          </p:cNvPr>
          <p:cNvSpPr>
            <a:spLocks noGrp="1"/>
          </p:cNvSpPr>
          <p:nvPr>
            <p:ph type="dt" sz="half" idx="10"/>
          </p:nvPr>
        </p:nvSpPr>
        <p:spPr/>
        <p:txBody>
          <a:bodyPr/>
          <a:lstStyle/>
          <a:p>
            <a:fld id="{04D7E7F2-75C2-41D5-BCEE-DF7FC37E621E}" type="datetimeFigureOut">
              <a:rPr lang="en-PK" smtClean="0"/>
              <a:t>12/04/2020</a:t>
            </a:fld>
            <a:endParaRPr lang="en-PK"/>
          </a:p>
        </p:txBody>
      </p:sp>
      <p:sp>
        <p:nvSpPr>
          <p:cNvPr id="3" name="Footer Placeholder 2">
            <a:extLst>
              <a:ext uri="{FF2B5EF4-FFF2-40B4-BE49-F238E27FC236}">
                <a16:creationId xmlns:a16="http://schemas.microsoft.com/office/drawing/2014/main" id="{67A1B0A7-2653-486A-9C06-5E755321486F}"/>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545F1B05-413F-4624-B42A-69AAA0592CC1}"/>
              </a:ext>
            </a:extLst>
          </p:cNvPr>
          <p:cNvSpPr>
            <a:spLocks noGrp="1"/>
          </p:cNvSpPr>
          <p:nvPr>
            <p:ph type="sldNum" sz="quarter" idx="12"/>
          </p:nvPr>
        </p:nvSpPr>
        <p:spPr/>
        <p:txBody>
          <a:bodyPr/>
          <a:lstStyle/>
          <a:p>
            <a:fld id="{09396D2F-2116-4736-8F90-5E7919F1BE06}" type="slidenum">
              <a:rPr lang="en-PK" smtClean="0"/>
              <a:t>‹#›</a:t>
            </a:fld>
            <a:endParaRPr lang="en-PK"/>
          </a:p>
        </p:txBody>
      </p:sp>
    </p:spTree>
    <p:extLst>
      <p:ext uri="{BB962C8B-B14F-4D97-AF65-F5344CB8AC3E}">
        <p14:creationId xmlns:p14="http://schemas.microsoft.com/office/powerpoint/2010/main" val="1382628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81E8A-CF8A-4499-A3D5-096166E8ED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0E446A34-2476-4DB9-8875-DCA8012793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E32A4AFD-B221-4887-8ABE-4356274EDE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590ED-B2B6-441E-B9C4-755709B91131}"/>
              </a:ext>
            </a:extLst>
          </p:cNvPr>
          <p:cNvSpPr>
            <a:spLocks noGrp="1"/>
          </p:cNvSpPr>
          <p:nvPr>
            <p:ph type="dt" sz="half" idx="10"/>
          </p:nvPr>
        </p:nvSpPr>
        <p:spPr/>
        <p:txBody>
          <a:bodyPr/>
          <a:lstStyle/>
          <a:p>
            <a:fld id="{04D7E7F2-75C2-41D5-BCEE-DF7FC37E621E}" type="datetimeFigureOut">
              <a:rPr lang="en-PK" smtClean="0"/>
              <a:t>12/04/2020</a:t>
            </a:fld>
            <a:endParaRPr lang="en-PK"/>
          </a:p>
        </p:txBody>
      </p:sp>
      <p:sp>
        <p:nvSpPr>
          <p:cNvPr id="6" name="Footer Placeholder 5">
            <a:extLst>
              <a:ext uri="{FF2B5EF4-FFF2-40B4-BE49-F238E27FC236}">
                <a16:creationId xmlns:a16="http://schemas.microsoft.com/office/drawing/2014/main" id="{874E365E-34C8-4B2A-BC40-CB84C691CD86}"/>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7E86F969-60CA-467B-859C-C086A973CBFA}"/>
              </a:ext>
            </a:extLst>
          </p:cNvPr>
          <p:cNvSpPr>
            <a:spLocks noGrp="1"/>
          </p:cNvSpPr>
          <p:nvPr>
            <p:ph type="sldNum" sz="quarter" idx="12"/>
          </p:nvPr>
        </p:nvSpPr>
        <p:spPr/>
        <p:txBody>
          <a:bodyPr/>
          <a:lstStyle/>
          <a:p>
            <a:fld id="{09396D2F-2116-4736-8F90-5E7919F1BE06}" type="slidenum">
              <a:rPr lang="en-PK" smtClean="0"/>
              <a:t>‹#›</a:t>
            </a:fld>
            <a:endParaRPr lang="en-PK"/>
          </a:p>
        </p:txBody>
      </p:sp>
    </p:spTree>
    <p:extLst>
      <p:ext uri="{BB962C8B-B14F-4D97-AF65-F5344CB8AC3E}">
        <p14:creationId xmlns:p14="http://schemas.microsoft.com/office/powerpoint/2010/main" val="3748948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C2FDA-7222-42DD-8F40-2B3E950F66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B7477CD0-87A4-432E-95F0-32A54AADCD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51A20453-A1D1-419A-A49C-30D35F9538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45B8A6-680E-4B5F-B2BC-D47CE428822B}"/>
              </a:ext>
            </a:extLst>
          </p:cNvPr>
          <p:cNvSpPr>
            <a:spLocks noGrp="1"/>
          </p:cNvSpPr>
          <p:nvPr>
            <p:ph type="dt" sz="half" idx="10"/>
          </p:nvPr>
        </p:nvSpPr>
        <p:spPr/>
        <p:txBody>
          <a:bodyPr/>
          <a:lstStyle/>
          <a:p>
            <a:fld id="{04D7E7F2-75C2-41D5-BCEE-DF7FC37E621E}" type="datetimeFigureOut">
              <a:rPr lang="en-PK" smtClean="0"/>
              <a:t>12/04/2020</a:t>
            </a:fld>
            <a:endParaRPr lang="en-PK"/>
          </a:p>
        </p:txBody>
      </p:sp>
      <p:sp>
        <p:nvSpPr>
          <p:cNvPr id="6" name="Footer Placeholder 5">
            <a:extLst>
              <a:ext uri="{FF2B5EF4-FFF2-40B4-BE49-F238E27FC236}">
                <a16:creationId xmlns:a16="http://schemas.microsoft.com/office/drawing/2014/main" id="{C9D7F1EF-CFDF-429A-85A6-E44778EC1F71}"/>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50F91798-4E12-4AAB-AF9C-30733D007357}"/>
              </a:ext>
            </a:extLst>
          </p:cNvPr>
          <p:cNvSpPr>
            <a:spLocks noGrp="1"/>
          </p:cNvSpPr>
          <p:nvPr>
            <p:ph type="sldNum" sz="quarter" idx="12"/>
          </p:nvPr>
        </p:nvSpPr>
        <p:spPr/>
        <p:txBody>
          <a:bodyPr/>
          <a:lstStyle/>
          <a:p>
            <a:fld id="{09396D2F-2116-4736-8F90-5E7919F1BE06}" type="slidenum">
              <a:rPr lang="en-PK" smtClean="0"/>
              <a:t>‹#›</a:t>
            </a:fld>
            <a:endParaRPr lang="en-PK"/>
          </a:p>
        </p:txBody>
      </p:sp>
    </p:spTree>
    <p:extLst>
      <p:ext uri="{BB962C8B-B14F-4D97-AF65-F5344CB8AC3E}">
        <p14:creationId xmlns:p14="http://schemas.microsoft.com/office/powerpoint/2010/main" val="2389686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73DE06-39A1-4B3F-8999-B804833258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2D6F8ABB-DDD4-4628-A5ED-82D4771956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9047CB0-CDA8-4ABA-A746-B8BFF86330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D7E7F2-75C2-41D5-BCEE-DF7FC37E621E}" type="datetimeFigureOut">
              <a:rPr lang="en-PK" smtClean="0"/>
              <a:t>12/04/2020</a:t>
            </a:fld>
            <a:endParaRPr lang="en-PK"/>
          </a:p>
        </p:txBody>
      </p:sp>
      <p:sp>
        <p:nvSpPr>
          <p:cNvPr id="5" name="Footer Placeholder 4">
            <a:extLst>
              <a:ext uri="{FF2B5EF4-FFF2-40B4-BE49-F238E27FC236}">
                <a16:creationId xmlns:a16="http://schemas.microsoft.com/office/drawing/2014/main" id="{9FCF513B-F04B-4F0A-9AD1-E91AE01312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A5189079-90E8-410E-B6DB-4417586896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396D2F-2116-4736-8F90-5E7919F1BE06}" type="slidenum">
              <a:rPr lang="en-PK" smtClean="0"/>
              <a:t>‹#›</a:t>
            </a:fld>
            <a:endParaRPr lang="en-PK"/>
          </a:p>
        </p:txBody>
      </p:sp>
    </p:spTree>
    <p:extLst>
      <p:ext uri="{BB962C8B-B14F-4D97-AF65-F5344CB8AC3E}">
        <p14:creationId xmlns:p14="http://schemas.microsoft.com/office/powerpoint/2010/main" val="17605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Bismillah1.jpg">
            <a:extLst>
              <a:ext uri="{FF2B5EF4-FFF2-40B4-BE49-F238E27FC236}">
                <a16:creationId xmlns:a16="http://schemas.microsoft.com/office/drawing/2014/main" id="{141F5D6C-31F9-431D-A7FB-2E6E48FDD039}"/>
              </a:ext>
            </a:extLst>
          </p:cNvPr>
          <p:cNvPicPr>
            <a:picLocks noChangeAspect="1"/>
          </p:cNvPicPr>
          <p:nvPr/>
        </p:nvPicPr>
        <p:blipFill>
          <a:blip r:embed="rId2" cstate="print"/>
          <a:stretch>
            <a:fillRect/>
          </a:stretch>
        </p:blipFill>
        <p:spPr>
          <a:xfrm>
            <a:off x="643467" y="2065867"/>
            <a:ext cx="10905066" cy="2726266"/>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6026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B8B22-AA3E-42CB-B8BE-B530FEA6E164}"/>
              </a:ext>
            </a:extLst>
          </p:cNvPr>
          <p:cNvSpPr>
            <a:spLocks noGrp="1"/>
          </p:cNvSpPr>
          <p:nvPr>
            <p:ph type="title"/>
          </p:nvPr>
        </p:nvSpPr>
        <p:spPr/>
        <p:txBody>
          <a:bodyPr/>
          <a:lstStyle/>
          <a:p>
            <a:r>
              <a:rPr lang="en-US" dirty="0"/>
              <a:t>Use Case Diagram:</a:t>
            </a:r>
            <a:endParaRPr lang="en-GB" dirty="0"/>
          </a:p>
        </p:txBody>
      </p:sp>
      <p:pic>
        <p:nvPicPr>
          <p:cNvPr id="4" name="Content Placeholder 3">
            <a:extLst>
              <a:ext uri="{FF2B5EF4-FFF2-40B4-BE49-F238E27FC236}">
                <a16:creationId xmlns:a16="http://schemas.microsoft.com/office/drawing/2014/main" id="{02F80352-5373-4BC2-BB8D-1ECCE69A2E7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690689"/>
            <a:ext cx="10969488" cy="5001660"/>
          </a:xfrm>
          <a:prstGeom prst="rect">
            <a:avLst/>
          </a:prstGeom>
          <a:noFill/>
          <a:ln>
            <a:noFill/>
          </a:ln>
        </p:spPr>
      </p:pic>
    </p:spTree>
    <p:extLst>
      <p:ext uri="{BB962C8B-B14F-4D97-AF65-F5344CB8AC3E}">
        <p14:creationId xmlns:p14="http://schemas.microsoft.com/office/powerpoint/2010/main" val="4104982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45E9-BFF1-41A0-9211-3F037026999C}"/>
              </a:ext>
            </a:extLst>
          </p:cNvPr>
          <p:cNvSpPr>
            <a:spLocks noGrp="1"/>
          </p:cNvSpPr>
          <p:nvPr>
            <p:ph type="title"/>
          </p:nvPr>
        </p:nvSpPr>
        <p:spPr/>
        <p:txBody>
          <a:bodyPr/>
          <a:lstStyle/>
          <a:p>
            <a:r>
              <a:rPr lang="en-US" dirty="0"/>
              <a:t>User Interface</a:t>
            </a:r>
            <a:endParaRPr lang="en-PK" dirty="0"/>
          </a:p>
        </p:txBody>
      </p:sp>
      <p:sp>
        <p:nvSpPr>
          <p:cNvPr id="3" name="Content Placeholder 2">
            <a:extLst>
              <a:ext uri="{FF2B5EF4-FFF2-40B4-BE49-F238E27FC236}">
                <a16:creationId xmlns:a16="http://schemas.microsoft.com/office/drawing/2014/main" id="{2DC04D2E-2EAC-4EC0-B9F7-BA36F73DAF86}"/>
              </a:ext>
            </a:extLst>
          </p:cNvPr>
          <p:cNvSpPr>
            <a:spLocks noGrp="1"/>
          </p:cNvSpPr>
          <p:nvPr>
            <p:ph idx="1"/>
          </p:nvPr>
        </p:nvSpPr>
        <p:spPr/>
        <p:txBody>
          <a:bodyPr/>
          <a:lstStyle/>
          <a:p>
            <a:r>
              <a:rPr lang="en-US" dirty="0"/>
              <a:t>Interface snippets are on next slides</a:t>
            </a:r>
          </a:p>
          <a:p>
            <a:endParaRPr lang="en-PK" dirty="0"/>
          </a:p>
        </p:txBody>
      </p:sp>
    </p:spTree>
    <p:extLst>
      <p:ext uri="{BB962C8B-B14F-4D97-AF65-F5344CB8AC3E}">
        <p14:creationId xmlns:p14="http://schemas.microsoft.com/office/powerpoint/2010/main" val="2549934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3E897-750A-4DFD-9E9D-513DFF2236AA}"/>
              </a:ext>
            </a:extLst>
          </p:cNvPr>
          <p:cNvSpPr>
            <a:spLocks noGrp="1"/>
          </p:cNvSpPr>
          <p:nvPr>
            <p:ph type="title"/>
          </p:nvPr>
        </p:nvSpPr>
        <p:spPr/>
        <p:txBody>
          <a:bodyPr>
            <a:normAutofit/>
          </a:bodyPr>
          <a:lstStyle/>
          <a:p>
            <a:r>
              <a:rPr lang="en-US" sz="3600" dirty="0"/>
              <a:t>Welcome Screen:</a:t>
            </a:r>
            <a:endParaRPr lang="en-GB" sz="3600" dirty="0"/>
          </a:p>
        </p:txBody>
      </p:sp>
      <p:pic>
        <p:nvPicPr>
          <p:cNvPr id="5" name="Content Placeholder 4">
            <a:extLst>
              <a:ext uri="{FF2B5EF4-FFF2-40B4-BE49-F238E27FC236}">
                <a16:creationId xmlns:a16="http://schemas.microsoft.com/office/drawing/2014/main" id="{E7634D43-4560-4B05-92C9-781360FC64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82887" y="1825625"/>
            <a:ext cx="3909391" cy="4351338"/>
          </a:xfrm>
        </p:spPr>
      </p:pic>
    </p:spTree>
    <p:extLst>
      <p:ext uri="{BB962C8B-B14F-4D97-AF65-F5344CB8AC3E}">
        <p14:creationId xmlns:p14="http://schemas.microsoft.com/office/powerpoint/2010/main" val="1971596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64D55-4B72-49B4-BA83-4502489FCE35}"/>
              </a:ext>
            </a:extLst>
          </p:cNvPr>
          <p:cNvSpPr>
            <a:spLocks noGrp="1"/>
          </p:cNvSpPr>
          <p:nvPr>
            <p:ph type="title"/>
          </p:nvPr>
        </p:nvSpPr>
        <p:spPr/>
        <p:txBody>
          <a:bodyPr>
            <a:normAutofit/>
          </a:bodyPr>
          <a:lstStyle/>
          <a:p>
            <a:r>
              <a:rPr lang="en-US" sz="4000" dirty="0"/>
              <a:t>Admin Registration  And Login:</a:t>
            </a:r>
            <a:endParaRPr lang="en-GB" sz="4000" dirty="0"/>
          </a:p>
        </p:txBody>
      </p:sp>
      <p:pic>
        <p:nvPicPr>
          <p:cNvPr id="6" name="Content Placeholder 5">
            <a:extLst>
              <a:ext uri="{FF2B5EF4-FFF2-40B4-BE49-F238E27FC236}">
                <a16:creationId xmlns:a16="http://schemas.microsoft.com/office/drawing/2014/main" id="{761B7468-10A6-47ED-9260-AC799E78B67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338387" y="1871003"/>
            <a:ext cx="3035471" cy="4116253"/>
          </a:xfrm>
        </p:spPr>
      </p:pic>
      <p:pic>
        <p:nvPicPr>
          <p:cNvPr id="8" name="Content Placeholder 7">
            <a:extLst>
              <a:ext uri="{FF2B5EF4-FFF2-40B4-BE49-F238E27FC236}">
                <a16:creationId xmlns:a16="http://schemas.microsoft.com/office/drawing/2014/main" id="{3A8D10FE-2907-437D-91B3-35B32D7E3A9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58597" y="1871003"/>
            <a:ext cx="3318803" cy="4116253"/>
          </a:xfrm>
        </p:spPr>
      </p:pic>
    </p:spTree>
    <p:extLst>
      <p:ext uri="{BB962C8B-B14F-4D97-AF65-F5344CB8AC3E}">
        <p14:creationId xmlns:p14="http://schemas.microsoft.com/office/powerpoint/2010/main" val="1991394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975DC-871F-4890-90D9-DFD5C822DC41}"/>
              </a:ext>
            </a:extLst>
          </p:cNvPr>
          <p:cNvSpPr>
            <a:spLocks noGrp="1"/>
          </p:cNvSpPr>
          <p:nvPr>
            <p:ph type="title"/>
          </p:nvPr>
        </p:nvSpPr>
        <p:spPr/>
        <p:txBody>
          <a:bodyPr>
            <a:normAutofit/>
          </a:bodyPr>
          <a:lstStyle/>
          <a:p>
            <a:r>
              <a:rPr lang="en-US" sz="4000" dirty="0"/>
              <a:t>Student Registration  And Login:</a:t>
            </a:r>
            <a:endParaRPr lang="en-GB" sz="4000" dirty="0"/>
          </a:p>
        </p:txBody>
      </p:sp>
      <p:pic>
        <p:nvPicPr>
          <p:cNvPr id="6" name="Content Placeholder 5">
            <a:extLst>
              <a:ext uri="{FF2B5EF4-FFF2-40B4-BE49-F238E27FC236}">
                <a16:creationId xmlns:a16="http://schemas.microsoft.com/office/drawing/2014/main" id="{142C8312-40BC-423E-8585-000D68DC9EF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309812" y="2001044"/>
            <a:ext cx="3007776" cy="4000500"/>
          </a:xfrm>
        </p:spPr>
      </p:pic>
      <p:pic>
        <p:nvPicPr>
          <p:cNvPr id="8" name="Content Placeholder 7">
            <a:extLst>
              <a:ext uri="{FF2B5EF4-FFF2-40B4-BE49-F238E27FC236}">
                <a16:creationId xmlns:a16="http://schemas.microsoft.com/office/drawing/2014/main" id="{54C8F693-B7B4-4D6E-8278-E44D1C71C32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39951" y="1986756"/>
            <a:ext cx="3246999" cy="4029075"/>
          </a:xfrm>
        </p:spPr>
      </p:pic>
    </p:spTree>
    <p:extLst>
      <p:ext uri="{BB962C8B-B14F-4D97-AF65-F5344CB8AC3E}">
        <p14:creationId xmlns:p14="http://schemas.microsoft.com/office/powerpoint/2010/main" val="3643105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BCF1C-ED4A-47FA-A29F-AC8E09B2B610}"/>
              </a:ext>
            </a:extLst>
          </p:cNvPr>
          <p:cNvSpPr>
            <a:spLocks noGrp="1"/>
          </p:cNvSpPr>
          <p:nvPr>
            <p:ph type="title"/>
          </p:nvPr>
        </p:nvSpPr>
        <p:spPr/>
        <p:txBody>
          <a:bodyPr>
            <a:normAutofit/>
          </a:bodyPr>
          <a:lstStyle/>
          <a:p>
            <a:r>
              <a:rPr lang="en-US" sz="4000" dirty="0"/>
              <a:t>Faculty Registration  And Login:</a:t>
            </a:r>
            <a:endParaRPr lang="en-GB" sz="4000" dirty="0"/>
          </a:p>
        </p:txBody>
      </p:sp>
      <p:pic>
        <p:nvPicPr>
          <p:cNvPr id="6" name="Content Placeholder 5">
            <a:extLst>
              <a:ext uri="{FF2B5EF4-FFF2-40B4-BE49-F238E27FC236}">
                <a16:creationId xmlns:a16="http://schemas.microsoft.com/office/drawing/2014/main" id="{CBF7C3AA-E282-4267-AAB3-144672926DD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366522" y="2005805"/>
            <a:ext cx="3077675" cy="3990975"/>
          </a:xfrm>
        </p:spPr>
      </p:pic>
      <p:pic>
        <p:nvPicPr>
          <p:cNvPr id="8" name="Content Placeholder 7">
            <a:extLst>
              <a:ext uri="{FF2B5EF4-FFF2-40B4-BE49-F238E27FC236}">
                <a16:creationId xmlns:a16="http://schemas.microsoft.com/office/drawing/2014/main" id="{8CEE500F-9F1A-4164-88C9-825BD70FD7A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47582" y="2005805"/>
            <a:ext cx="3314553" cy="3990975"/>
          </a:xfrm>
        </p:spPr>
      </p:pic>
    </p:spTree>
    <p:extLst>
      <p:ext uri="{BB962C8B-B14F-4D97-AF65-F5344CB8AC3E}">
        <p14:creationId xmlns:p14="http://schemas.microsoft.com/office/powerpoint/2010/main" val="1137852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D627-6C0C-4863-A514-390F03D95DC9}"/>
              </a:ext>
            </a:extLst>
          </p:cNvPr>
          <p:cNvSpPr>
            <a:spLocks noGrp="1"/>
          </p:cNvSpPr>
          <p:nvPr>
            <p:ph type="title"/>
          </p:nvPr>
        </p:nvSpPr>
        <p:spPr/>
        <p:txBody>
          <a:bodyPr>
            <a:normAutofit/>
          </a:bodyPr>
          <a:lstStyle/>
          <a:p>
            <a:r>
              <a:rPr lang="en-US" sz="4000" dirty="0"/>
              <a:t>Faculty Panel:</a:t>
            </a:r>
            <a:endParaRPr lang="en-GB" sz="4000" dirty="0"/>
          </a:p>
        </p:txBody>
      </p:sp>
      <p:pic>
        <p:nvPicPr>
          <p:cNvPr id="5" name="Content Placeholder 4">
            <a:extLst>
              <a:ext uri="{FF2B5EF4-FFF2-40B4-BE49-F238E27FC236}">
                <a16:creationId xmlns:a16="http://schemas.microsoft.com/office/drawing/2014/main" id="{A368F69A-DBD1-4BDF-B8DA-D0E2C8CBF1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6711" y="1825625"/>
            <a:ext cx="3882378" cy="4351338"/>
          </a:xfrm>
        </p:spPr>
      </p:pic>
    </p:spTree>
    <p:extLst>
      <p:ext uri="{BB962C8B-B14F-4D97-AF65-F5344CB8AC3E}">
        <p14:creationId xmlns:p14="http://schemas.microsoft.com/office/powerpoint/2010/main" val="3486472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54617-F54B-44A6-AF49-DBE613BE8E08}"/>
              </a:ext>
            </a:extLst>
          </p:cNvPr>
          <p:cNvSpPr>
            <a:spLocks noGrp="1"/>
          </p:cNvSpPr>
          <p:nvPr>
            <p:ph type="title"/>
          </p:nvPr>
        </p:nvSpPr>
        <p:spPr/>
        <p:txBody>
          <a:bodyPr>
            <a:normAutofit/>
          </a:bodyPr>
          <a:lstStyle/>
          <a:p>
            <a:r>
              <a:rPr lang="en-US" sz="4000" dirty="0"/>
              <a:t>Student Panel:</a:t>
            </a:r>
            <a:endParaRPr lang="en-GB" sz="4000" dirty="0"/>
          </a:p>
        </p:txBody>
      </p:sp>
      <p:pic>
        <p:nvPicPr>
          <p:cNvPr id="5" name="Content Placeholder 4">
            <a:extLst>
              <a:ext uri="{FF2B5EF4-FFF2-40B4-BE49-F238E27FC236}">
                <a16:creationId xmlns:a16="http://schemas.microsoft.com/office/drawing/2014/main" id="{B40C436A-1141-4574-9D09-7286C9CCA8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62511" y="1825625"/>
            <a:ext cx="3770141" cy="4351338"/>
          </a:xfrm>
        </p:spPr>
      </p:pic>
    </p:spTree>
    <p:extLst>
      <p:ext uri="{BB962C8B-B14F-4D97-AF65-F5344CB8AC3E}">
        <p14:creationId xmlns:p14="http://schemas.microsoft.com/office/powerpoint/2010/main" val="1651902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6D7D6-26F4-4B81-9FF8-356B3B8CD82D}"/>
              </a:ext>
            </a:extLst>
          </p:cNvPr>
          <p:cNvSpPr>
            <a:spLocks noGrp="1"/>
          </p:cNvSpPr>
          <p:nvPr>
            <p:ph type="title"/>
          </p:nvPr>
        </p:nvSpPr>
        <p:spPr/>
        <p:txBody>
          <a:bodyPr/>
          <a:lstStyle/>
          <a:p>
            <a:r>
              <a:rPr lang="en-US" dirty="0"/>
              <a:t>Calendar:</a:t>
            </a:r>
            <a:endParaRPr lang="en-GB" dirty="0"/>
          </a:p>
        </p:txBody>
      </p:sp>
      <p:pic>
        <p:nvPicPr>
          <p:cNvPr id="5" name="Content Placeholder 4">
            <a:extLst>
              <a:ext uri="{FF2B5EF4-FFF2-40B4-BE49-F238E27FC236}">
                <a16:creationId xmlns:a16="http://schemas.microsoft.com/office/drawing/2014/main" id="{0DFE406F-1365-4FC8-BCCB-B848AA6939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6871" y="1825625"/>
            <a:ext cx="5963478" cy="4351338"/>
          </a:xfrm>
        </p:spPr>
      </p:pic>
    </p:spTree>
    <p:extLst>
      <p:ext uri="{BB962C8B-B14F-4D97-AF65-F5344CB8AC3E}">
        <p14:creationId xmlns:p14="http://schemas.microsoft.com/office/powerpoint/2010/main" val="109968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73ACD-8694-4089-92FF-8D364C55085E}"/>
              </a:ext>
            </a:extLst>
          </p:cNvPr>
          <p:cNvSpPr>
            <a:spLocks noGrp="1"/>
          </p:cNvSpPr>
          <p:nvPr>
            <p:ph type="title"/>
          </p:nvPr>
        </p:nvSpPr>
        <p:spPr/>
        <p:txBody>
          <a:bodyPr/>
          <a:lstStyle/>
          <a:p>
            <a:r>
              <a:rPr lang="en-US" dirty="0"/>
              <a:t>Weekly Schedule:</a:t>
            </a:r>
            <a:endParaRPr lang="en-GB" dirty="0"/>
          </a:p>
        </p:txBody>
      </p:sp>
      <p:pic>
        <p:nvPicPr>
          <p:cNvPr id="5" name="Content Placeholder 4">
            <a:extLst>
              <a:ext uri="{FF2B5EF4-FFF2-40B4-BE49-F238E27FC236}">
                <a16:creationId xmlns:a16="http://schemas.microsoft.com/office/drawing/2014/main" id="{115502B0-7197-4B34-9D59-315121299B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1670" y="1825625"/>
            <a:ext cx="5022573" cy="4351338"/>
          </a:xfrm>
        </p:spPr>
      </p:pic>
    </p:spTree>
    <p:extLst>
      <p:ext uri="{BB962C8B-B14F-4D97-AF65-F5344CB8AC3E}">
        <p14:creationId xmlns:p14="http://schemas.microsoft.com/office/powerpoint/2010/main" val="1171640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A4BA3-57C2-4563-AA8D-F2BEC0A32FA9}"/>
              </a:ext>
            </a:extLst>
          </p:cNvPr>
          <p:cNvSpPr>
            <a:spLocks noGrp="1"/>
          </p:cNvSpPr>
          <p:nvPr>
            <p:ph type="title"/>
          </p:nvPr>
        </p:nvSpPr>
        <p:spPr/>
        <p:txBody>
          <a:bodyPr>
            <a:normAutofit/>
          </a:bodyPr>
          <a:lstStyle/>
          <a:p>
            <a:r>
              <a:rPr lang="en-GB" b="1" dirty="0">
                <a:latin typeface="Times New Roman" panose="02020603050405020304" pitchFamily="18" charset="0"/>
                <a:cs typeface="Times New Roman" panose="02020603050405020304" pitchFamily="18" charset="0"/>
              </a:rPr>
              <a:t> </a:t>
            </a:r>
            <a:r>
              <a:rPr lang="en-GB" sz="4800" dirty="0">
                <a:latin typeface="Arial" panose="020B0604020202020204" pitchFamily="34" charset="0"/>
                <a:cs typeface="Arial" panose="020B0604020202020204" pitchFamily="34" charset="0"/>
              </a:rPr>
              <a:t>Project Name : </a:t>
            </a:r>
            <a:br>
              <a:rPr lang="en-GB" sz="4800" dirty="0">
                <a:latin typeface="Arial" panose="020B0604020202020204" pitchFamily="34" charset="0"/>
                <a:cs typeface="Arial" panose="020B0604020202020204" pitchFamily="34" charset="0"/>
              </a:rPr>
            </a:br>
            <a:r>
              <a:rPr lang="en-GB" sz="4800" dirty="0">
                <a:latin typeface="Arial" panose="020B0604020202020204" pitchFamily="34" charset="0"/>
                <a:cs typeface="Arial" panose="020B0604020202020204" pitchFamily="34" charset="0"/>
              </a:rPr>
              <a:t>Semester Schedule System</a:t>
            </a:r>
            <a:br>
              <a:rPr lang="en-GB" dirty="0"/>
            </a:br>
            <a:endParaRPr lang="en-GB" dirty="0"/>
          </a:p>
        </p:txBody>
      </p:sp>
      <p:sp>
        <p:nvSpPr>
          <p:cNvPr id="3" name="Text Placeholder 2">
            <a:extLst>
              <a:ext uri="{FF2B5EF4-FFF2-40B4-BE49-F238E27FC236}">
                <a16:creationId xmlns:a16="http://schemas.microsoft.com/office/drawing/2014/main" id="{DABA4770-652E-4867-8F40-1EF53DCF027A}"/>
              </a:ext>
            </a:extLst>
          </p:cNvPr>
          <p:cNvSpPr>
            <a:spLocks noGrp="1"/>
          </p:cNvSpPr>
          <p:nvPr>
            <p:ph type="body" idx="1"/>
          </p:nvPr>
        </p:nvSpPr>
        <p:spPr/>
        <p:txBody>
          <a:bodyPr>
            <a:normAutofit/>
          </a:bodyPr>
          <a:lstStyle/>
          <a:p>
            <a:r>
              <a:rPr lang="en-GB" sz="4000" dirty="0">
                <a:solidFill>
                  <a:schemeClr val="tx1"/>
                </a:solidFill>
                <a:latin typeface="Times New Roman" panose="02020603050405020304" pitchFamily="18" charset="0"/>
                <a:cs typeface="Times New Roman" panose="02020603050405020304" pitchFamily="18" charset="0"/>
              </a:rPr>
              <a:t>Supervisor Name:</a:t>
            </a:r>
            <a:br>
              <a:rPr lang="en-GB" sz="4000" dirty="0">
                <a:solidFill>
                  <a:schemeClr val="tx1"/>
                </a:solidFill>
                <a:latin typeface="Times New Roman" panose="02020603050405020304" pitchFamily="18" charset="0"/>
                <a:cs typeface="Times New Roman" panose="02020603050405020304" pitchFamily="18" charset="0"/>
              </a:rPr>
            </a:br>
            <a:r>
              <a:rPr lang="en-GB" sz="4000" dirty="0">
                <a:solidFill>
                  <a:schemeClr val="tx1"/>
                </a:solidFill>
                <a:latin typeface="Times New Roman" panose="02020603050405020304" pitchFamily="18" charset="0"/>
                <a:cs typeface="Times New Roman" panose="02020603050405020304" pitchFamily="18" charset="0"/>
              </a:rPr>
              <a:t>Sir Shehzad Rizwan</a:t>
            </a:r>
          </a:p>
        </p:txBody>
      </p:sp>
    </p:spTree>
    <p:extLst>
      <p:ext uri="{BB962C8B-B14F-4D97-AF65-F5344CB8AC3E}">
        <p14:creationId xmlns:p14="http://schemas.microsoft.com/office/powerpoint/2010/main" val="2127181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68FB9-4D18-415F-875A-ED2B9FC9CA7E}"/>
              </a:ext>
            </a:extLst>
          </p:cNvPr>
          <p:cNvSpPr>
            <a:spLocks noGrp="1"/>
          </p:cNvSpPr>
          <p:nvPr>
            <p:ph type="title"/>
          </p:nvPr>
        </p:nvSpPr>
        <p:spPr/>
        <p:txBody>
          <a:bodyPr/>
          <a:lstStyle/>
          <a:p>
            <a:r>
              <a:rPr lang="en-US" dirty="0"/>
              <a:t>Conclusion</a:t>
            </a:r>
            <a:endParaRPr lang="en-GB" dirty="0"/>
          </a:p>
        </p:txBody>
      </p:sp>
      <p:sp>
        <p:nvSpPr>
          <p:cNvPr id="3" name="Content Placeholder 2">
            <a:extLst>
              <a:ext uri="{FF2B5EF4-FFF2-40B4-BE49-F238E27FC236}">
                <a16:creationId xmlns:a16="http://schemas.microsoft.com/office/drawing/2014/main" id="{C5B132DC-8169-4316-95B0-C6F2D93266DC}"/>
              </a:ext>
            </a:extLst>
          </p:cNvPr>
          <p:cNvSpPr>
            <a:spLocks noGrp="1"/>
          </p:cNvSpPr>
          <p:nvPr>
            <p:ph idx="1"/>
          </p:nvPr>
        </p:nvSpPr>
        <p:spPr/>
        <p:txBody>
          <a:bodyPr>
            <a:normAutofit lnSpcReduction="10000"/>
          </a:bodyPr>
          <a:lstStyle/>
          <a:p>
            <a:r>
              <a:rPr lang="en-GB" dirty="0"/>
              <a:t>We developed an android based application whose name is Semester Schedule System There are three panels of this application. One is Admin panel Second is faculty panel and third is Student Panel. </a:t>
            </a:r>
          </a:p>
          <a:p>
            <a:r>
              <a:rPr lang="en-GB" dirty="0"/>
              <a:t> By using student panel the students can see one-day early notification related university task and give feedback for any query. Faculty members also use this application for change the quiz and assignment dates and time and see other university activities such as meeting seminar etc. Admin has rights to Add details for the whole semester for starting date to ending. In this, he will define the whole schedule of the semester such as course registration, fee 1</a:t>
            </a:r>
            <a:r>
              <a:rPr lang="en-GB" baseline="30000" dirty="0"/>
              <a:t>st</a:t>
            </a:r>
            <a:r>
              <a:rPr lang="en-GB" dirty="0"/>
              <a:t> instalment, quiz, assignment. Course drop, sessional 1 sports week, course withdraw, sessional 2, seminar terminal and final result display</a:t>
            </a:r>
          </a:p>
        </p:txBody>
      </p:sp>
    </p:spTree>
    <p:extLst>
      <p:ext uri="{BB962C8B-B14F-4D97-AF65-F5344CB8AC3E}">
        <p14:creationId xmlns:p14="http://schemas.microsoft.com/office/powerpoint/2010/main" val="2369709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97A44-AA2D-4DC8-9C61-DA4B05144F86}"/>
              </a:ext>
            </a:extLst>
          </p:cNvPr>
          <p:cNvSpPr>
            <a:spLocks noGrp="1"/>
          </p:cNvSpPr>
          <p:nvPr>
            <p:ph type="title"/>
          </p:nvPr>
        </p:nvSpPr>
        <p:spPr/>
        <p:txBody>
          <a:bodyPr/>
          <a:lstStyle/>
          <a:p>
            <a:r>
              <a:rPr lang="en-US" dirty="0"/>
              <a:t>Future work</a:t>
            </a:r>
            <a:endParaRPr lang="en-GB" dirty="0"/>
          </a:p>
        </p:txBody>
      </p:sp>
      <p:sp>
        <p:nvSpPr>
          <p:cNvPr id="3" name="Content Placeholder 2">
            <a:extLst>
              <a:ext uri="{FF2B5EF4-FFF2-40B4-BE49-F238E27FC236}">
                <a16:creationId xmlns:a16="http://schemas.microsoft.com/office/drawing/2014/main" id="{CF936C0C-CCA8-4BE5-971C-F1A67B996B8A}"/>
              </a:ext>
            </a:extLst>
          </p:cNvPr>
          <p:cNvSpPr>
            <a:spLocks noGrp="1"/>
          </p:cNvSpPr>
          <p:nvPr>
            <p:ph idx="1"/>
          </p:nvPr>
        </p:nvSpPr>
        <p:spPr/>
        <p:txBody>
          <a:bodyPr/>
          <a:lstStyle/>
          <a:p>
            <a:r>
              <a:rPr lang="en-GB" dirty="0"/>
              <a:t>This application is developed only for university students but in future, this app will be changed to college and school level. More future will be added in this app like class timing, </a:t>
            </a:r>
          </a:p>
          <a:p>
            <a:r>
              <a:rPr lang="en-GB" dirty="0"/>
              <a:t>Fee information section and student marks portal. In further student-teacher panel give access to displayed student quiz assignment marks in students marks panel and.</a:t>
            </a:r>
          </a:p>
          <a:p>
            <a:endParaRPr lang="en-GB" dirty="0"/>
          </a:p>
        </p:txBody>
      </p:sp>
    </p:spTree>
    <p:extLst>
      <p:ext uri="{BB962C8B-B14F-4D97-AF65-F5344CB8AC3E}">
        <p14:creationId xmlns:p14="http://schemas.microsoft.com/office/powerpoint/2010/main" val="1305943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7B171-7CAC-4097-B2DF-96E9D5A4A6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Group</a:t>
            </a:r>
            <a:r>
              <a:rPr lang="en-US" dirty="0"/>
              <a:t> </a:t>
            </a:r>
            <a:r>
              <a:rPr lang="en-US" dirty="0">
                <a:latin typeface="Times New Roman" panose="02020603050405020304" pitchFamily="18" charset="0"/>
                <a:cs typeface="Times New Roman" panose="02020603050405020304" pitchFamily="18" charset="0"/>
              </a:rPr>
              <a:t>Member Name</a:t>
            </a:r>
            <a:r>
              <a:rPr lang="en-US" dirty="0"/>
              <a:t>:</a:t>
            </a:r>
            <a:endParaRPr lang="en-GB" dirty="0"/>
          </a:p>
        </p:txBody>
      </p:sp>
      <p:sp>
        <p:nvSpPr>
          <p:cNvPr id="3" name="Content Placeholder 2">
            <a:extLst>
              <a:ext uri="{FF2B5EF4-FFF2-40B4-BE49-F238E27FC236}">
                <a16:creationId xmlns:a16="http://schemas.microsoft.com/office/drawing/2014/main" id="{41F6E7D1-D8AD-4357-A0B4-2CEF7249916D}"/>
              </a:ext>
            </a:extLst>
          </p:cNvPr>
          <p:cNvSpPr>
            <a:spLocks noGrp="1"/>
          </p:cNvSpPr>
          <p:nvPr>
            <p:ph idx="1"/>
          </p:nvPr>
        </p:nvSpPr>
        <p:spPr/>
        <p:txBody>
          <a:bodyPr/>
          <a:lstStyle/>
          <a:p>
            <a:r>
              <a:rPr lang="en-GB" dirty="0"/>
              <a:t>Name : Muhammad Shehzad</a:t>
            </a:r>
          </a:p>
          <a:p>
            <a:r>
              <a:rPr lang="en-GB" dirty="0"/>
              <a:t>Reg#  CIIT/FA16-BCS-039/ATK </a:t>
            </a:r>
          </a:p>
          <a:p>
            <a:r>
              <a:rPr lang="en-GB" dirty="0"/>
              <a:t>Name: Saleem Khan</a:t>
            </a:r>
          </a:p>
          <a:p>
            <a:r>
              <a:rPr lang="en-GB" dirty="0"/>
              <a:t>Reg# CIIT/FA16-BCS-051/ ATK</a:t>
            </a:r>
          </a:p>
        </p:txBody>
      </p:sp>
    </p:spTree>
    <p:extLst>
      <p:ext uri="{BB962C8B-B14F-4D97-AF65-F5344CB8AC3E}">
        <p14:creationId xmlns:p14="http://schemas.microsoft.com/office/powerpoint/2010/main" val="292746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BAF5B-4D39-4284-B806-BBD86D01E2C6}"/>
              </a:ext>
            </a:extLst>
          </p:cNvPr>
          <p:cNvSpPr>
            <a:spLocks noGrp="1"/>
          </p:cNvSpPr>
          <p:nvPr>
            <p:ph type="title"/>
          </p:nvPr>
        </p:nvSpPr>
        <p:spPr/>
        <p:txBody>
          <a:bodyPr/>
          <a:lstStyle/>
          <a:p>
            <a:r>
              <a:rPr lang="en-US" dirty="0"/>
              <a:t>Outlines</a:t>
            </a:r>
            <a:endParaRPr lang="en-PK" dirty="0"/>
          </a:p>
        </p:txBody>
      </p:sp>
      <p:sp>
        <p:nvSpPr>
          <p:cNvPr id="3" name="Content Placeholder 2">
            <a:extLst>
              <a:ext uri="{FF2B5EF4-FFF2-40B4-BE49-F238E27FC236}">
                <a16:creationId xmlns:a16="http://schemas.microsoft.com/office/drawing/2014/main" id="{9581A768-8EAC-40F6-9C96-333E92988BFF}"/>
              </a:ext>
            </a:extLst>
          </p:cNvPr>
          <p:cNvSpPr>
            <a:spLocks noGrp="1"/>
          </p:cNvSpPr>
          <p:nvPr>
            <p:ph idx="1"/>
          </p:nvPr>
        </p:nvSpPr>
        <p:spPr/>
        <p:txBody>
          <a:bodyPr>
            <a:normAutofit lnSpcReduction="10000"/>
          </a:bodyPr>
          <a:lstStyle/>
          <a:p>
            <a:r>
              <a:rPr lang="en-US" dirty="0"/>
              <a:t>Abstract</a:t>
            </a:r>
          </a:p>
          <a:p>
            <a:r>
              <a:rPr lang="en-US" dirty="0"/>
              <a:t>Introduction</a:t>
            </a:r>
          </a:p>
          <a:p>
            <a:r>
              <a:rPr lang="en-US" dirty="0"/>
              <a:t>Objectives</a:t>
            </a:r>
          </a:p>
          <a:p>
            <a:r>
              <a:rPr lang="en-US" dirty="0"/>
              <a:t>Related Work</a:t>
            </a:r>
          </a:p>
          <a:p>
            <a:r>
              <a:rPr lang="en-US" dirty="0"/>
              <a:t>Tools</a:t>
            </a:r>
          </a:p>
          <a:p>
            <a:r>
              <a:rPr lang="en-US" dirty="0"/>
              <a:t>Use Case</a:t>
            </a:r>
          </a:p>
          <a:p>
            <a:r>
              <a:rPr lang="en-US" dirty="0"/>
              <a:t>User Interface</a:t>
            </a:r>
          </a:p>
          <a:p>
            <a:r>
              <a:rPr lang="en-US" dirty="0"/>
              <a:t>Conclusion</a:t>
            </a:r>
          </a:p>
          <a:p>
            <a:r>
              <a:rPr lang="en-US" dirty="0"/>
              <a:t>Future Work</a:t>
            </a:r>
          </a:p>
        </p:txBody>
      </p:sp>
    </p:spTree>
    <p:extLst>
      <p:ext uri="{BB962C8B-B14F-4D97-AF65-F5344CB8AC3E}">
        <p14:creationId xmlns:p14="http://schemas.microsoft.com/office/powerpoint/2010/main" val="2574920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97E3-7CD4-43D3-9C12-72B21F637E87}"/>
              </a:ext>
            </a:extLst>
          </p:cNvPr>
          <p:cNvSpPr>
            <a:spLocks noGrp="1"/>
          </p:cNvSpPr>
          <p:nvPr>
            <p:ph type="title"/>
          </p:nvPr>
        </p:nvSpPr>
        <p:spPr/>
        <p:txBody>
          <a:bodyPr/>
          <a:lstStyle/>
          <a:p>
            <a:r>
              <a:rPr lang="en-US" b="1" dirty="0"/>
              <a:t>Abstract:</a:t>
            </a:r>
            <a:endParaRPr lang="en-GB" b="1" dirty="0"/>
          </a:p>
        </p:txBody>
      </p:sp>
      <p:sp>
        <p:nvSpPr>
          <p:cNvPr id="3" name="Content Placeholder 2">
            <a:extLst>
              <a:ext uri="{FF2B5EF4-FFF2-40B4-BE49-F238E27FC236}">
                <a16:creationId xmlns:a16="http://schemas.microsoft.com/office/drawing/2014/main" id="{EDBAC3DE-B4FC-41DB-B67C-41530CA15A0F}"/>
              </a:ext>
            </a:extLst>
          </p:cNvPr>
          <p:cNvSpPr>
            <a:spLocks noGrp="1"/>
          </p:cNvSpPr>
          <p:nvPr>
            <p:ph idx="1"/>
          </p:nvPr>
        </p:nvSpPr>
        <p:spPr/>
        <p:txBody>
          <a:bodyPr/>
          <a:lstStyle/>
          <a:p>
            <a:r>
              <a:rPr lang="en-US" dirty="0"/>
              <a:t>The main propose of semester schedule system which is going to be an android app which faculty member and students both will be able to check their schedules. </a:t>
            </a:r>
          </a:p>
          <a:p>
            <a:r>
              <a:rPr lang="en-US" dirty="0"/>
              <a:t>The app will have a calendar containing schedule of the whole semester starting from day 1. In this app we will provide complete schedule of the semester including assignment, quizzes, sessional, terminal and other important dates. Our app will generates one day early notification before deadline which will facilitates the student and teacher to check their schedule using app. </a:t>
            </a:r>
            <a:endParaRPr lang="en-GB" dirty="0"/>
          </a:p>
        </p:txBody>
      </p:sp>
    </p:spTree>
    <p:extLst>
      <p:ext uri="{BB962C8B-B14F-4D97-AF65-F5344CB8AC3E}">
        <p14:creationId xmlns:p14="http://schemas.microsoft.com/office/powerpoint/2010/main" val="2265609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5F17D-599F-4914-9024-A178793A61F7}"/>
              </a:ext>
            </a:extLst>
          </p:cNvPr>
          <p:cNvSpPr>
            <a:spLocks noGrp="1"/>
          </p:cNvSpPr>
          <p:nvPr>
            <p:ph type="title"/>
          </p:nvPr>
        </p:nvSpPr>
        <p:spPr/>
        <p:txBody>
          <a:bodyPr/>
          <a:lstStyle/>
          <a:p>
            <a:r>
              <a:rPr lang="en-US" b="1" dirty="0"/>
              <a:t>Introduction:</a:t>
            </a:r>
            <a:endParaRPr lang="en-PK" b="1" dirty="0"/>
          </a:p>
        </p:txBody>
      </p:sp>
      <p:sp>
        <p:nvSpPr>
          <p:cNvPr id="3" name="Content Placeholder 2">
            <a:extLst>
              <a:ext uri="{FF2B5EF4-FFF2-40B4-BE49-F238E27FC236}">
                <a16:creationId xmlns:a16="http://schemas.microsoft.com/office/drawing/2014/main" id="{D45FFD37-006B-4A4E-98F3-C3696E082880}"/>
              </a:ext>
            </a:extLst>
          </p:cNvPr>
          <p:cNvSpPr>
            <a:spLocks noGrp="1"/>
          </p:cNvSpPr>
          <p:nvPr>
            <p:ph idx="1"/>
          </p:nvPr>
        </p:nvSpPr>
        <p:spPr/>
        <p:txBody>
          <a:bodyPr/>
          <a:lstStyle/>
          <a:p>
            <a:r>
              <a:rPr lang="en-US" dirty="0"/>
              <a:t>This system facilities the students and faculty by saving their time and also reduces the efforts of student and teacher. And semester schedule system provide the complete calendar of the semester and provide the facility to a teacher to show quizzes assignment sessional terminal date and also show delay date </a:t>
            </a:r>
            <a:endParaRPr lang="en-GB" dirty="0"/>
          </a:p>
          <a:p>
            <a:endParaRPr lang="en-PK" dirty="0"/>
          </a:p>
        </p:txBody>
      </p:sp>
    </p:spTree>
    <p:extLst>
      <p:ext uri="{BB962C8B-B14F-4D97-AF65-F5344CB8AC3E}">
        <p14:creationId xmlns:p14="http://schemas.microsoft.com/office/powerpoint/2010/main" val="4223396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6B6B7-09FA-4A51-B5FE-98C02AB0819E}"/>
              </a:ext>
            </a:extLst>
          </p:cNvPr>
          <p:cNvSpPr>
            <a:spLocks noGrp="1"/>
          </p:cNvSpPr>
          <p:nvPr>
            <p:ph type="title"/>
          </p:nvPr>
        </p:nvSpPr>
        <p:spPr/>
        <p:txBody>
          <a:bodyPr/>
          <a:lstStyle/>
          <a:p>
            <a:r>
              <a:rPr lang="en-US" b="1" dirty="0"/>
              <a:t>Objectives:</a:t>
            </a:r>
            <a:endParaRPr lang="en-PK" b="1" dirty="0"/>
          </a:p>
        </p:txBody>
      </p:sp>
      <p:sp>
        <p:nvSpPr>
          <p:cNvPr id="3" name="Content Placeholder 2">
            <a:extLst>
              <a:ext uri="{FF2B5EF4-FFF2-40B4-BE49-F238E27FC236}">
                <a16:creationId xmlns:a16="http://schemas.microsoft.com/office/drawing/2014/main" id="{9626A476-EFBF-4FC1-B947-7B7AAF736AC8}"/>
              </a:ext>
            </a:extLst>
          </p:cNvPr>
          <p:cNvSpPr>
            <a:spLocks noGrp="1"/>
          </p:cNvSpPr>
          <p:nvPr>
            <p:ph idx="1"/>
          </p:nvPr>
        </p:nvSpPr>
        <p:spPr/>
        <p:txBody>
          <a:bodyPr/>
          <a:lstStyle/>
          <a:p>
            <a:pPr lvl="0" fontAlgn="base"/>
            <a:r>
              <a:rPr lang="en-US" dirty="0"/>
              <a:t>Students can easily know about all activity of a semester from mobile phone.</a:t>
            </a:r>
            <a:endParaRPr lang="en-GB" dirty="0"/>
          </a:p>
          <a:p>
            <a:pPr lvl="0" fontAlgn="base"/>
            <a:r>
              <a:rPr lang="en-US" dirty="0"/>
              <a:t>Save time and also reduce the efforts of students.</a:t>
            </a:r>
            <a:endParaRPr lang="en-GB" dirty="0"/>
          </a:p>
          <a:p>
            <a:pPr lvl="0" fontAlgn="base"/>
            <a:r>
              <a:rPr lang="en-US" dirty="0"/>
              <a:t>Students and faculties can access system from anywhere</a:t>
            </a:r>
            <a:endParaRPr lang="en-GB" dirty="0"/>
          </a:p>
          <a:p>
            <a:pPr lvl="0" fontAlgn="base"/>
            <a:r>
              <a:rPr lang="en-US" dirty="0"/>
              <a:t>Faculty can do everything within a time, such as submitted quizzes and assignment etc.</a:t>
            </a:r>
            <a:endParaRPr lang="en-GB" dirty="0"/>
          </a:p>
          <a:p>
            <a:pPr lvl="0" fontAlgn="base"/>
            <a:r>
              <a:rPr lang="en-US" dirty="0"/>
              <a:t>Faculty can manage their time and see the complete calendar.</a:t>
            </a:r>
            <a:endParaRPr lang="en-GB" dirty="0"/>
          </a:p>
          <a:p>
            <a:endParaRPr lang="en-PK" dirty="0"/>
          </a:p>
        </p:txBody>
      </p:sp>
    </p:spTree>
    <p:extLst>
      <p:ext uri="{BB962C8B-B14F-4D97-AF65-F5344CB8AC3E}">
        <p14:creationId xmlns:p14="http://schemas.microsoft.com/office/powerpoint/2010/main" val="1984832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937F8-18C9-4161-846A-741F7D7BD4FA}"/>
              </a:ext>
            </a:extLst>
          </p:cNvPr>
          <p:cNvSpPr>
            <a:spLocks noGrp="1"/>
          </p:cNvSpPr>
          <p:nvPr>
            <p:ph type="title"/>
          </p:nvPr>
        </p:nvSpPr>
        <p:spPr/>
        <p:txBody>
          <a:bodyPr/>
          <a:lstStyle/>
          <a:p>
            <a:r>
              <a:rPr lang="en-US" dirty="0"/>
              <a:t>Related Work</a:t>
            </a:r>
            <a:endParaRPr lang="en-PK" dirty="0"/>
          </a:p>
        </p:txBody>
      </p:sp>
      <p:sp>
        <p:nvSpPr>
          <p:cNvPr id="3" name="Content Placeholder 2">
            <a:extLst>
              <a:ext uri="{FF2B5EF4-FFF2-40B4-BE49-F238E27FC236}">
                <a16:creationId xmlns:a16="http://schemas.microsoft.com/office/drawing/2014/main" id="{C4233AB4-AC88-4F2A-ADF3-09D000D8BE6C}"/>
              </a:ext>
            </a:extLst>
          </p:cNvPr>
          <p:cNvSpPr>
            <a:spLocks noGrp="1"/>
          </p:cNvSpPr>
          <p:nvPr>
            <p:ph idx="1"/>
          </p:nvPr>
        </p:nvSpPr>
        <p:spPr/>
        <p:txBody>
          <a:bodyPr/>
          <a:lstStyle/>
          <a:p>
            <a:r>
              <a:rPr lang="en-US" dirty="0"/>
              <a:t>There are two android apps </a:t>
            </a:r>
          </a:p>
          <a:p>
            <a:r>
              <a:rPr lang="en-US" dirty="0"/>
              <a:t>My study life:</a:t>
            </a:r>
          </a:p>
          <a:p>
            <a:r>
              <a:rPr lang="en-US" dirty="0"/>
              <a:t>the main purpose of app is to notify a quiz, assignment and exam details</a:t>
            </a:r>
          </a:p>
          <a:p>
            <a:r>
              <a:rPr lang="en-US" dirty="0"/>
              <a:t>Another app is </a:t>
            </a:r>
          </a:p>
          <a:p>
            <a:r>
              <a:rPr lang="en-US" dirty="0"/>
              <a:t>Timetable++:</a:t>
            </a:r>
          </a:p>
          <a:p>
            <a:r>
              <a:rPr lang="en-US" dirty="0"/>
              <a:t>This app is also work  to notify classes time and exams details.</a:t>
            </a:r>
          </a:p>
        </p:txBody>
      </p:sp>
    </p:spTree>
    <p:extLst>
      <p:ext uri="{BB962C8B-B14F-4D97-AF65-F5344CB8AC3E}">
        <p14:creationId xmlns:p14="http://schemas.microsoft.com/office/powerpoint/2010/main" val="1347892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5D1E-C70C-4C4A-AA5E-E991EDF27AC6}"/>
              </a:ext>
            </a:extLst>
          </p:cNvPr>
          <p:cNvSpPr>
            <a:spLocks noGrp="1"/>
          </p:cNvSpPr>
          <p:nvPr>
            <p:ph type="title"/>
          </p:nvPr>
        </p:nvSpPr>
        <p:spPr/>
        <p:txBody>
          <a:bodyPr/>
          <a:lstStyle/>
          <a:p>
            <a:r>
              <a:rPr lang="en-US" dirty="0"/>
              <a:t>Tools</a:t>
            </a:r>
            <a:endParaRPr lang="en-PK" dirty="0"/>
          </a:p>
        </p:txBody>
      </p:sp>
      <p:sp>
        <p:nvSpPr>
          <p:cNvPr id="3" name="Content Placeholder 2">
            <a:extLst>
              <a:ext uri="{FF2B5EF4-FFF2-40B4-BE49-F238E27FC236}">
                <a16:creationId xmlns:a16="http://schemas.microsoft.com/office/drawing/2014/main" id="{2B7FAA11-D03F-4600-A8A9-DAB8065BEFB3}"/>
              </a:ext>
            </a:extLst>
          </p:cNvPr>
          <p:cNvSpPr>
            <a:spLocks noGrp="1"/>
          </p:cNvSpPr>
          <p:nvPr>
            <p:ph idx="1"/>
          </p:nvPr>
        </p:nvSpPr>
        <p:spPr/>
        <p:txBody>
          <a:bodyPr/>
          <a:lstStyle/>
          <a:p>
            <a:r>
              <a:rPr lang="en-US" dirty="0"/>
              <a:t>Microsoft Word is used for Documentation</a:t>
            </a:r>
          </a:p>
          <a:p>
            <a:r>
              <a:rPr lang="en-US" dirty="0"/>
              <a:t>Xml is used for UI design</a:t>
            </a:r>
          </a:p>
          <a:p>
            <a:r>
              <a:rPr lang="en-US" dirty="0"/>
              <a:t>MS SQL server is used for real time database</a:t>
            </a:r>
          </a:p>
          <a:p>
            <a:r>
              <a:rPr lang="en-US" dirty="0"/>
              <a:t>Restful </a:t>
            </a:r>
            <a:r>
              <a:rPr lang="en-US" dirty="0" err="1"/>
              <a:t>Api</a:t>
            </a:r>
            <a:r>
              <a:rPr lang="en-US" dirty="0"/>
              <a:t> Used</a:t>
            </a:r>
          </a:p>
          <a:p>
            <a:r>
              <a:rPr lang="en-US" dirty="0"/>
              <a:t>Languages Used</a:t>
            </a:r>
          </a:p>
          <a:p>
            <a:r>
              <a:rPr lang="en-US" dirty="0"/>
              <a:t>Java (used in Android Studio)</a:t>
            </a:r>
          </a:p>
          <a:p>
            <a:r>
              <a:rPr lang="en-US" dirty="0"/>
              <a:t>Python(Calendar Algorithm Used)</a:t>
            </a:r>
          </a:p>
          <a:p>
            <a:endParaRPr lang="en-US" dirty="0"/>
          </a:p>
          <a:p>
            <a:endParaRPr lang="en-PK" dirty="0"/>
          </a:p>
        </p:txBody>
      </p:sp>
    </p:spTree>
    <p:extLst>
      <p:ext uri="{BB962C8B-B14F-4D97-AF65-F5344CB8AC3E}">
        <p14:creationId xmlns:p14="http://schemas.microsoft.com/office/powerpoint/2010/main" val="28461899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589</Words>
  <Application>Microsoft Office PowerPoint</Application>
  <PresentationFormat>Widescreen</PresentationFormat>
  <Paragraphs>60</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PowerPoint Presentation</vt:lpstr>
      <vt:lpstr> Project Name :  Semester Schedule System </vt:lpstr>
      <vt:lpstr>Group Member Name:</vt:lpstr>
      <vt:lpstr>Outlines</vt:lpstr>
      <vt:lpstr>Abstract:</vt:lpstr>
      <vt:lpstr>Introduction:</vt:lpstr>
      <vt:lpstr>Objectives:</vt:lpstr>
      <vt:lpstr>Related Work</vt:lpstr>
      <vt:lpstr>Tools</vt:lpstr>
      <vt:lpstr>Use Case Diagram:</vt:lpstr>
      <vt:lpstr>User Interface</vt:lpstr>
      <vt:lpstr>Welcome Screen:</vt:lpstr>
      <vt:lpstr>Admin Registration  And Login:</vt:lpstr>
      <vt:lpstr>Student Registration  And Login:</vt:lpstr>
      <vt:lpstr>Faculty Registration  And Login:</vt:lpstr>
      <vt:lpstr>Faculty Panel:</vt:lpstr>
      <vt:lpstr>Student Panel:</vt:lpstr>
      <vt:lpstr>Calendar:</vt:lpstr>
      <vt:lpstr>Weekly Schedule:</vt:lpstr>
      <vt:lpstr>Conclusion</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Shabeer Ahmad</dc:creator>
  <cp:lastModifiedBy>Maaz Ullah</cp:lastModifiedBy>
  <cp:revision>29</cp:revision>
  <dcterms:created xsi:type="dcterms:W3CDTF">2020-06-23T13:42:23Z</dcterms:created>
  <dcterms:modified xsi:type="dcterms:W3CDTF">2020-12-04T12:59:59Z</dcterms:modified>
</cp:coreProperties>
</file>