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768" r:id="rId1"/>
  </p:sldMasterIdLst>
  <p:notesMasterIdLst>
    <p:notesMasterId r:id="rId38"/>
  </p:notesMasterIdLst>
  <p:sldIdLst>
    <p:sldId id="258" r:id="rId2"/>
    <p:sldId id="284" r:id="rId3"/>
    <p:sldId id="278" r:id="rId4"/>
    <p:sldId id="302" r:id="rId5"/>
    <p:sldId id="306" r:id="rId6"/>
    <p:sldId id="310" r:id="rId7"/>
    <p:sldId id="307" r:id="rId8"/>
    <p:sldId id="308" r:id="rId9"/>
    <p:sldId id="326" r:id="rId10"/>
    <p:sldId id="327" r:id="rId11"/>
    <p:sldId id="328" r:id="rId12"/>
    <p:sldId id="330" r:id="rId13"/>
    <p:sldId id="363" r:id="rId14"/>
    <p:sldId id="364" r:id="rId15"/>
    <p:sldId id="331" r:id="rId16"/>
    <p:sldId id="333" r:id="rId17"/>
    <p:sldId id="365" r:id="rId18"/>
    <p:sldId id="366" r:id="rId19"/>
    <p:sldId id="334" r:id="rId20"/>
    <p:sldId id="335" r:id="rId21"/>
    <p:sldId id="336" r:id="rId22"/>
    <p:sldId id="367" r:id="rId23"/>
    <p:sldId id="368" r:id="rId24"/>
    <p:sldId id="312" r:id="rId25"/>
    <p:sldId id="338" r:id="rId26"/>
    <p:sldId id="339" r:id="rId27"/>
    <p:sldId id="341" r:id="rId28"/>
    <p:sldId id="346" r:id="rId29"/>
    <p:sldId id="349" r:id="rId30"/>
    <p:sldId id="359" r:id="rId31"/>
    <p:sldId id="352" r:id="rId32"/>
    <p:sldId id="357" r:id="rId33"/>
    <p:sldId id="356" r:id="rId34"/>
    <p:sldId id="361" r:id="rId35"/>
    <p:sldId id="347" r:id="rId36"/>
    <p:sldId id="362" r:id="rId37"/>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3386" autoAdjust="0"/>
  </p:normalViewPr>
  <p:slideViewPr>
    <p:cSldViewPr>
      <p:cViewPr varScale="1">
        <p:scale>
          <a:sx n="68" d="100"/>
          <a:sy n="68" d="100"/>
        </p:scale>
        <p:origin x="147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EB7B3-81D5-4860-A3AA-11F6D65AA59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FD27257F-43CD-4E39-9E0C-2287340F8ECB}">
      <dgm:prSet/>
      <dgm:spPr/>
      <dgm:t>
        <a:bodyPr/>
        <a:lstStyle/>
        <a:p>
          <a:r>
            <a:rPr lang="en-US" b="1" dirty="0"/>
            <a:t>Technologies:</a:t>
          </a:r>
          <a:endParaRPr lang="en-US" dirty="0"/>
        </a:p>
      </dgm:t>
    </dgm:pt>
    <dgm:pt modelId="{7A031558-7A4D-49B6-AA8D-97ECF6FAA2C2}" type="parTrans" cxnId="{07B5D405-AADB-421F-8677-0D65F946BFE4}">
      <dgm:prSet/>
      <dgm:spPr/>
      <dgm:t>
        <a:bodyPr/>
        <a:lstStyle/>
        <a:p>
          <a:endParaRPr lang="en-US"/>
        </a:p>
      </dgm:t>
    </dgm:pt>
    <dgm:pt modelId="{F8B5E6F1-F9B3-4469-BBA6-AFB6448F6612}" type="sibTrans" cxnId="{07B5D405-AADB-421F-8677-0D65F946BFE4}">
      <dgm:prSet/>
      <dgm:spPr/>
      <dgm:t>
        <a:bodyPr/>
        <a:lstStyle/>
        <a:p>
          <a:endParaRPr lang="en-US"/>
        </a:p>
      </dgm:t>
    </dgm:pt>
    <dgm:pt modelId="{292E4B29-5DAB-45B3-86DE-1DC13A3D1C31}">
      <dgm:prSet/>
      <dgm:spPr/>
      <dgm:t>
        <a:bodyPr/>
        <a:lstStyle/>
        <a:p>
          <a:r>
            <a:rPr lang="en-US" b="1" dirty="0"/>
            <a:t>Tools:</a:t>
          </a:r>
          <a:endParaRPr lang="en-US" dirty="0"/>
        </a:p>
      </dgm:t>
    </dgm:pt>
    <dgm:pt modelId="{69C4F0C9-E01B-4773-91DF-4D683E7E1CB1}" type="parTrans" cxnId="{072D8355-9243-46C5-9E3D-DACCCE2C2BFE}">
      <dgm:prSet/>
      <dgm:spPr/>
      <dgm:t>
        <a:bodyPr/>
        <a:lstStyle/>
        <a:p>
          <a:endParaRPr lang="en-US"/>
        </a:p>
      </dgm:t>
    </dgm:pt>
    <dgm:pt modelId="{99EF8571-F0AC-4767-91AE-2D7E82B45217}" type="sibTrans" cxnId="{072D8355-9243-46C5-9E3D-DACCCE2C2BFE}">
      <dgm:prSet/>
      <dgm:spPr/>
      <dgm:t>
        <a:bodyPr/>
        <a:lstStyle/>
        <a:p>
          <a:endParaRPr lang="en-US"/>
        </a:p>
      </dgm:t>
    </dgm:pt>
    <dgm:pt modelId="{F8297702-CDBA-418E-B2E5-17EB66EFC3F8}">
      <dgm:prSet/>
      <dgm:spPr/>
      <dgm:t>
        <a:bodyPr/>
        <a:lstStyle/>
        <a:p>
          <a:r>
            <a:rPr lang="en-US" dirty="0"/>
            <a:t>MS visual studio</a:t>
          </a:r>
        </a:p>
      </dgm:t>
    </dgm:pt>
    <dgm:pt modelId="{D2A94AE0-598E-4A8B-946A-8EDD54620E51}" type="parTrans" cxnId="{B2D98F2B-D687-4BC3-A8F5-0C7EC7C9A32B}">
      <dgm:prSet/>
      <dgm:spPr/>
      <dgm:t>
        <a:bodyPr/>
        <a:lstStyle/>
        <a:p>
          <a:endParaRPr lang="en-US"/>
        </a:p>
      </dgm:t>
    </dgm:pt>
    <dgm:pt modelId="{023A2A43-589B-43C8-98EA-7C42408D84B5}" type="sibTrans" cxnId="{B2D98F2B-D687-4BC3-A8F5-0C7EC7C9A32B}">
      <dgm:prSet/>
      <dgm:spPr/>
      <dgm:t>
        <a:bodyPr/>
        <a:lstStyle/>
        <a:p>
          <a:endParaRPr lang="en-US"/>
        </a:p>
      </dgm:t>
    </dgm:pt>
    <dgm:pt modelId="{C62A710F-CFD6-4175-8C44-41B6AE650BD4}">
      <dgm:prSet/>
      <dgm:spPr/>
      <dgm:t>
        <a:bodyPr/>
        <a:lstStyle/>
        <a:p>
          <a:r>
            <a:rPr lang="en-US" dirty="0"/>
            <a:t>Html.css</a:t>
          </a:r>
        </a:p>
      </dgm:t>
    </dgm:pt>
    <dgm:pt modelId="{A3327F54-7756-4533-A9D6-B4C6095FB161}" type="parTrans" cxnId="{B5A7A1F3-9D0F-4B5F-9304-F78741AE5675}">
      <dgm:prSet/>
      <dgm:spPr/>
    </dgm:pt>
    <dgm:pt modelId="{2B05AC01-5A47-423A-BC65-E0B869092E2D}" type="sibTrans" cxnId="{B5A7A1F3-9D0F-4B5F-9304-F78741AE5675}">
      <dgm:prSet/>
      <dgm:spPr/>
    </dgm:pt>
    <dgm:pt modelId="{54778028-CF2F-4F7D-8804-B1D8E959EF2C}">
      <dgm:prSet/>
      <dgm:spPr/>
      <dgm:t>
        <a:bodyPr/>
        <a:lstStyle/>
        <a:p>
          <a:r>
            <a:rPr lang="en-US" dirty="0"/>
            <a:t>Asp.net </a:t>
          </a:r>
          <a:r>
            <a:rPr lang="en-US" dirty="0" err="1"/>
            <a:t>c#</a:t>
          </a:r>
          <a:endParaRPr lang="en-US" dirty="0"/>
        </a:p>
      </dgm:t>
    </dgm:pt>
    <dgm:pt modelId="{74FFD333-E9FF-4397-B854-6DAF07454C0F}" type="parTrans" cxnId="{4FA3EA90-C6A4-47C6-91B3-042C1F50C78B}">
      <dgm:prSet/>
      <dgm:spPr/>
    </dgm:pt>
    <dgm:pt modelId="{B2D0E728-C422-4331-8817-132F3A1509E9}" type="sibTrans" cxnId="{4FA3EA90-C6A4-47C6-91B3-042C1F50C78B}">
      <dgm:prSet/>
      <dgm:spPr/>
    </dgm:pt>
    <dgm:pt modelId="{989FDABA-F4C3-4277-918B-EF2D93E6E422}">
      <dgm:prSet/>
      <dgm:spPr/>
      <dgm:t>
        <a:bodyPr/>
        <a:lstStyle/>
        <a:p>
          <a:r>
            <a:rPr lang="en-US" dirty="0"/>
            <a:t>SQL management server</a:t>
          </a:r>
        </a:p>
      </dgm:t>
    </dgm:pt>
    <dgm:pt modelId="{5FF05090-5450-4CBC-941F-69851ED49F4D}" type="parTrans" cxnId="{0DBECC01-0F89-4C94-AA34-BF2203A55E5C}">
      <dgm:prSet/>
      <dgm:spPr/>
    </dgm:pt>
    <dgm:pt modelId="{86BC45F4-7278-4595-B9D7-0E9D8919733C}" type="sibTrans" cxnId="{0DBECC01-0F89-4C94-AA34-BF2203A55E5C}">
      <dgm:prSet/>
      <dgm:spPr/>
    </dgm:pt>
    <dgm:pt modelId="{31179DF5-11D8-4A69-B305-E45569DC269C}">
      <dgm:prSet/>
      <dgm:spPr/>
      <dgm:t>
        <a:bodyPr/>
        <a:lstStyle/>
        <a:p>
          <a:r>
            <a:rPr lang="en-US" dirty="0"/>
            <a:t>Star UML</a:t>
          </a:r>
        </a:p>
      </dgm:t>
    </dgm:pt>
    <dgm:pt modelId="{AA425663-DEA9-4F9D-B3DF-C71825C5E778}" type="parTrans" cxnId="{A3EB9523-6DD8-4094-A671-E76CD59A9401}">
      <dgm:prSet/>
      <dgm:spPr/>
    </dgm:pt>
    <dgm:pt modelId="{3A217B27-CE73-48FF-8754-95CE5D4E7967}" type="sibTrans" cxnId="{A3EB9523-6DD8-4094-A671-E76CD59A9401}">
      <dgm:prSet/>
      <dgm:spPr/>
    </dgm:pt>
    <dgm:pt modelId="{5306195A-D2D7-4C5F-B8C6-1943BA746F4D}">
      <dgm:prSet/>
      <dgm:spPr/>
      <dgm:t>
        <a:bodyPr/>
        <a:lstStyle/>
        <a:p>
          <a:r>
            <a:rPr lang="en-US" dirty="0"/>
            <a:t>MS word</a:t>
          </a:r>
        </a:p>
      </dgm:t>
    </dgm:pt>
    <dgm:pt modelId="{CCEB2A77-8C74-4522-A4EA-B49E90BC8293}" type="parTrans" cxnId="{7CDCE589-5D46-48A7-93E1-2B632F560D89}">
      <dgm:prSet/>
      <dgm:spPr/>
    </dgm:pt>
    <dgm:pt modelId="{E08EF05E-5048-43D0-A94D-DA1E6510EB79}" type="sibTrans" cxnId="{7CDCE589-5D46-48A7-93E1-2B632F560D89}">
      <dgm:prSet/>
      <dgm:spPr/>
    </dgm:pt>
    <dgm:pt modelId="{440686B4-3C01-4208-900F-1CF264400355}">
      <dgm:prSet/>
      <dgm:spPr/>
      <dgm:t>
        <a:bodyPr/>
        <a:lstStyle/>
        <a:p>
          <a:r>
            <a:rPr lang="en-US" dirty="0"/>
            <a:t>Power point</a:t>
          </a:r>
        </a:p>
      </dgm:t>
    </dgm:pt>
    <dgm:pt modelId="{311CBECD-3580-4154-8FE5-ED6BD73FA2F9}" type="parTrans" cxnId="{B8EEBF1B-C73A-4B58-88F1-EB234309D1E0}">
      <dgm:prSet/>
      <dgm:spPr/>
    </dgm:pt>
    <dgm:pt modelId="{0D340B62-0B6A-48CE-B192-1B7728D34B8F}" type="sibTrans" cxnId="{B8EEBF1B-C73A-4B58-88F1-EB234309D1E0}">
      <dgm:prSet/>
      <dgm:spPr/>
    </dgm:pt>
    <dgm:pt modelId="{4206C43D-1999-4D13-9562-3D8363345970}" type="pres">
      <dgm:prSet presAssocID="{4D8EB7B3-81D5-4860-A3AA-11F6D65AA59B}" presName="linear" presStyleCnt="0">
        <dgm:presLayoutVars>
          <dgm:dir/>
          <dgm:animLvl val="lvl"/>
          <dgm:resizeHandles val="exact"/>
        </dgm:presLayoutVars>
      </dgm:prSet>
      <dgm:spPr/>
    </dgm:pt>
    <dgm:pt modelId="{1F8A2E01-5F40-4B7E-97A8-98AD23A584E9}" type="pres">
      <dgm:prSet presAssocID="{FD27257F-43CD-4E39-9E0C-2287340F8ECB}" presName="parentLin" presStyleCnt="0"/>
      <dgm:spPr/>
    </dgm:pt>
    <dgm:pt modelId="{664AC9E9-9785-41BB-8B1E-936DBF8A4DCF}" type="pres">
      <dgm:prSet presAssocID="{FD27257F-43CD-4E39-9E0C-2287340F8ECB}" presName="parentLeftMargin" presStyleLbl="node1" presStyleIdx="0" presStyleCnt="2"/>
      <dgm:spPr/>
    </dgm:pt>
    <dgm:pt modelId="{7C58430D-D1F0-48A8-ADF8-9E5126C402CE}" type="pres">
      <dgm:prSet presAssocID="{FD27257F-43CD-4E39-9E0C-2287340F8ECB}" presName="parentText" presStyleLbl="node1" presStyleIdx="0" presStyleCnt="2" custLinFactNeighborX="2041" custLinFactNeighborY="11490">
        <dgm:presLayoutVars>
          <dgm:chMax val="0"/>
          <dgm:bulletEnabled val="1"/>
        </dgm:presLayoutVars>
      </dgm:prSet>
      <dgm:spPr/>
    </dgm:pt>
    <dgm:pt modelId="{4C3B0A51-86EA-47D8-89F6-8AD365846AA9}" type="pres">
      <dgm:prSet presAssocID="{FD27257F-43CD-4E39-9E0C-2287340F8ECB}" presName="negativeSpace" presStyleCnt="0"/>
      <dgm:spPr/>
    </dgm:pt>
    <dgm:pt modelId="{DDBA5A7F-3FCB-40B1-9D42-FD87CCA022F3}" type="pres">
      <dgm:prSet presAssocID="{FD27257F-43CD-4E39-9E0C-2287340F8ECB}" presName="childText" presStyleLbl="conFgAcc1" presStyleIdx="0" presStyleCnt="2" custLinFactNeighborX="1020" custLinFactNeighborY="70122">
        <dgm:presLayoutVars>
          <dgm:bulletEnabled val="1"/>
        </dgm:presLayoutVars>
      </dgm:prSet>
      <dgm:spPr/>
    </dgm:pt>
    <dgm:pt modelId="{D9DE782F-2CA9-4880-AD92-211A9489CA68}" type="pres">
      <dgm:prSet presAssocID="{F8B5E6F1-F9B3-4469-BBA6-AFB6448F6612}" presName="spaceBetweenRectangles" presStyleCnt="0"/>
      <dgm:spPr/>
    </dgm:pt>
    <dgm:pt modelId="{439A3FD1-2573-4D83-B461-E98D92E78848}" type="pres">
      <dgm:prSet presAssocID="{292E4B29-5DAB-45B3-86DE-1DC13A3D1C31}" presName="parentLin" presStyleCnt="0"/>
      <dgm:spPr/>
    </dgm:pt>
    <dgm:pt modelId="{0737DD72-F1CB-4E0F-A9EA-BE38269831D6}" type="pres">
      <dgm:prSet presAssocID="{292E4B29-5DAB-45B3-86DE-1DC13A3D1C31}" presName="parentLeftMargin" presStyleLbl="node1" presStyleIdx="0" presStyleCnt="2"/>
      <dgm:spPr/>
    </dgm:pt>
    <dgm:pt modelId="{1A5965BA-E9D9-404E-972C-0069DB066877}" type="pres">
      <dgm:prSet presAssocID="{292E4B29-5DAB-45B3-86DE-1DC13A3D1C31}" presName="parentText" presStyleLbl="node1" presStyleIdx="1" presStyleCnt="2">
        <dgm:presLayoutVars>
          <dgm:chMax val="0"/>
          <dgm:bulletEnabled val="1"/>
        </dgm:presLayoutVars>
      </dgm:prSet>
      <dgm:spPr/>
    </dgm:pt>
    <dgm:pt modelId="{E1075295-78E9-4ACD-ABB3-C0283C52F82A}" type="pres">
      <dgm:prSet presAssocID="{292E4B29-5DAB-45B3-86DE-1DC13A3D1C31}" presName="negativeSpace" presStyleCnt="0"/>
      <dgm:spPr/>
    </dgm:pt>
    <dgm:pt modelId="{ED85015A-0A7E-4D61-9E73-21D328AB4E6A}" type="pres">
      <dgm:prSet presAssocID="{292E4B29-5DAB-45B3-86DE-1DC13A3D1C31}" presName="childText" presStyleLbl="conFgAcc1" presStyleIdx="1" presStyleCnt="2">
        <dgm:presLayoutVars>
          <dgm:bulletEnabled val="1"/>
        </dgm:presLayoutVars>
      </dgm:prSet>
      <dgm:spPr/>
    </dgm:pt>
  </dgm:ptLst>
  <dgm:cxnLst>
    <dgm:cxn modelId="{0DBECC01-0F89-4C94-AA34-BF2203A55E5C}" srcId="{292E4B29-5DAB-45B3-86DE-1DC13A3D1C31}" destId="{989FDABA-F4C3-4277-918B-EF2D93E6E422}" srcOrd="1" destOrd="0" parTransId="{5FF05090-5450-4CBC-941F-69851ED49F4D}" sibTransId="{86BC45F4-7278-4595-B9D7-0E9D8919733C}"/>
    <dgm:cxn modelId="{CC3DB202-C92C-424F-8786-7ADD47A91DF8}" type="presOf" srcId="{31179DF5-11D8-4A69-B305-E45569DC269C}" destId="{ED85015A-0A7E-4D61-9E73-21D328AB4E6A}" srcOrd="0" destOrd="2" presId="urn:microsoft.com/office/officeart/2005/8/layout/list1"/>
    <dgm:cxn modelId="{07B5D405-AADB-421F-8677-0D65F946BFE4}" srcId="{4D8EB7B3-81D5-4860-A3AA-11F6D65AA59B}" destId="{FD27257F-43CD-4E39-9E0C-2287340F8ECB}" srcOrd="0" destOrd="0" parTransId="{7A031558-7A4D-49B6-AA8D-97ECF6FAA2C2}" sibTransId="{F8B5E6F1-F9B3-4469-BBA6-AFB6448F6612}"/>
    <dgm:cxn modelId="{B8EEBF1B-C73A-4B58-88F1-EB234309D1E0}" srcId="{292E4B29-5DAB-45B3-86DE-1DC13A3D1C31}" destId="{440686B4-3C01-4208-900F-1CF264400355}" srcOrd="4" destOrd="0" parTransId="{311CBECD-3580-4154-8FE5-ED6BD73FA2F9}" sibTransId="{0D340B62-0B6A-48CE-B192-1B7728D34B8F}"/>
    <dgm:cxn modelId="{A3EB9523-6DD8-4094-A671-E76CD59A9401}" srcId="{292E4B29-5DAB-45B3-86DE-1DC13A3D1C31}" destId="{31179DF5-11D8-4A69-B305-E45569DC269C}" srcOrd="2" destOrd="0" parTransId="{AA425663-DEA9-4F9D-B3DF-C71825C5E778}" sibTransId="{3A217B27-CE73-48FF-8754-95CE5D4E7967}"/>
    <dgm:cxn modelId="{B2D98F2B-D687-4BC3-A8F5-0C7EC7C9A32B}" srcId="{292E4B29-5DAB-45B3-86DE-1DC13A3D1C31}" destId="{F8297702-CDBA-418E-B2E5-17EB66EFC3F8}" srcOrd="0" destOrd="0" parTransId="{D2A94AE0-598E-4A8B-946A-8EDD54620E51}" sibTransId="{023A2A43-589B-43C8-98EA-7C42408D84B5}"/>
    <dgm:cxn modelId="{6EE21E34-CB62-47E5-9A2C-EE3403C66F85}" type="presOf" srcId="{292E4B29-5DAB-45B3-86DE-1DC13A3D1C31}" destId="{0737DD72-F1CB-4E0F-A9EA-BE38269831D6}" srcOrd="0" destOrd="0" presId="urn:microsoft.com/office/officeart/2005/8/layout/list1"/>
    <dgm:cxn modelId="{B704373B-3974-41D7-AFE0-9A88B9F03850}" type="presOf" srcId="{54778028-CF2F-4F7D-8804-B1D8E959EF2C}" destId="{DDBA5A7F-3FCB-40B1-9D42-FD87CCA022F3}" srcOrd="0" destOrd="1" presId="urn:microsoft.com/office/officeart/2005/8/layout/list1"/>
    <dgm:cxn modelId="{22C9383D-44A8-434B-B22B-CE49A0AFB490}" type="presOf" srcId="{292E4B29-5DAB-45B3-86DE-1DC13A3D1C31}" destId="{1A5965BA-E9D9-404E-972C-0069DB066877}" srcOrd="1" destOrd="0" presId="urn:microsoft.com/office/officeart/2005/8/layout/list1"/>
    <dgm:cxn modelId="{2AA4A064-E95F-448B-83F2-85B6BCBCC8CE}" type="presOf" srcId="{440686B4-3C01-4208-900F-1CF264400355}" destId="{ED85015A-0A7E-4D61-9E73-21D328AB4E6A}" srcOrd="0" destOrd="4" presId="urn:microsoft.com/office/officeart/2005/8/layout/list1"/>
    <dgm:cxn modelId="{072D8355-9243-46C5-9E3D-DACCCE2C2BFE}" srcId="{4D8EB7B3-81D5-4860-A3AA-11F6D65AA59B}" destId="{292E4B29-5DAB-45B3-86DE-1DC13A3D1C31}" srcOrd="1" destOrd="0" parTransId="{69C4F0C9-E01B-4773-91DF-4D683E7E1CB1}" sibTransId="{99EF8571-F0AC-4767-91AE-2D7E82B45217}"/>
    <dgm:cxn modelId="{E0DF4A78-FF6A-4414-AB62-CEEF6561D9FF}" type="presOf" srcId="{4D8EB7B3-81D5-4860-A3AA-11F6D65AA59B}" destId="{4206C43D-1999-4D13-9562-3D8363345970}" srcOrd="0" destOrd="0" presId="urn:microsoft.com/office/officeart/2005/8/layout/list1"/>
    <dgm:cxn modelId="{EADD3659-5556-4A36-BA85-C54E95A34B0E}" type="presOf" srcId="{5306195A-D2D7-4C5F-B8C6-1943BA746F4D}" destId="{ED85015A-0A7E-4D61-9E73-21D328AB4E6A}" srcOrd="0" destOrd="3" presId="urn:microsoft.com/office/officeart/2005/8/layout/list1"/>
    <dgm:cxn modelId="{7CDCE589-5D46-48A7-93E1-2B632F560D89}" srcId="{292E4B29-5DAB-45B3-86DE-1DC13A3D1C31}" destId="{5306195A-D2D7-4C5F-B8C6-1943BA746F4D}" srcOrd="3" destOrd="0" parTransId="{CCEB2A77-8C74-4522-A4EA-B49E90BC8293}" sibTransId="{E08EF05E-5048-43D0-A94D-DA1E6510EB79}"/>
    <dgm:cxn modelId="{4FA3EA90-C6A4-47C6-91B3-042C1F50C78B}" srcId="{FD27257F-43CD-4E39-9E0C-2287340F8ECB}" destId="{54778028-CF2F-4F7D-8804-B1D8E959EF2C}" srcOrd="1" destOrd="0" parTransId="{74FFD333-E9FF-4397-B854-6DAF07454C0F}" sibTransId="{B2D0E728-C422-4331-8817-132F3A1509E9}"/>
    <dgm:cxn modelId="{83D6669F-D969-41AC-B453-98E17A6E06B3}" type="presOf" srcId="{FD27257F-43CD-4E39-9E0C-2287340F8ECB}" destId="{664AC9E9-9785-41BB-8B1E-936DBF8A4DCF}" srcOrd="0" destOrd="0" presId="urn:microsoft.com/office/officeart/2005/8/layout/list1"/>
    <dgm:cxn modelId="{5970E4A6-C187-4214-9DB2-874B6FF28140}" type="presOf" srcId="{C62A710F-CFD6-4175-8C44-41B6AE650BD4}" destId="{DDBA5A7F-3FCB-40B1-9D42-FD87CCA022F3}" srcOrd="0" destOrd="0" presId="urn:microsoft.com/office/officeart/2005/8/layout/list1"/>
    <dgm:cxn modelId="{74BE23B3-300B-4C5A-B007-F5BCAA1CD624}" type="presOf" srcId="{F8297702-CDBA-418E-B2E5-17EB66EFC3F8}" destId="{ED85015A-0A7E-4D61-9E73-21D328AB4E6A}" srcOrd="0" destOrd="0" presId="urn:microsoft.com/office/officeart/2005/8/layout/list1"/>
    <dgm:cxn modelId="{5C14F2BC-86F4-4FEB-ACF2-2412B8DC3892}" type="presOf" srcId="{FD27257F-43CD-4E39-9E0C-2287340F8ECB}" destId="{7C58430D-D1F0-48A8-ADF8-9E5126C402CE}" srcOrd="1" destOrd="0" presId="urn:microsoft.com/office/officeart/2005/8/layout/list1"/>
    <dgm:cxn modelId="{5B3ED6DE-8D49-4649-802B-B6F59B538FC3}" type="presOf" srcId="{989FDABA-F4C3-4277-918B-EF2D93E6E422}" destId="{ED85015A-0A7E-4D61-9E73-21D328AB4E6A}" srcOrd="0" destOrd="1" presId="urn:microsoft.com/office/officeart/2005/8/layout/list1"/>
    <dgm:cxn modelId="{B5A7A1F3-9D0F-4B5F-9304-F78741AE5675}" srcId="{FD27257F-43CD-4E39-9E0C-2287340F8ECB}" destId="{C62A710F-CFD6-4175-8C44-41B6AE650BD4}" srcOrd="0" destOrd="0" parTransId="{A3327F54-7756-4533-A9D6-B4C6095FB161}" sibTransId="{2B05AC01-5A47-423A-BC65-E0B869092E2D}"/>
    <dgm:cxn modelId="{DC9E4763-1D98-4E05-B691-1BBC27B81AC5}" type="presParOf" srcId="{4206C43D-1999-4D13-9562-3D8363345970}" destId="{1F8A2E01-5F40-4B7E-97A8-98AD23A584E9}" srcOrd="0" destOrd="0" presId="urn:microsoft.com/office/officeart/2005/8/layout/list1"/>
    <dgm:cxn modelId="{85F0404A-393A-4086-A292-B0BDEAE7E68B}" type="presParOf" srcId="{1F8A2E01-5F40-4B7E-97A8-98AD23A584E9}" destId="{664AC9E9-9785-41BB-8B1E-936DBF8A4DCF}" srcOrd="0" destOrd="0" presId="urn:microsoft.com/office/officeart/2005/8/layout/list1"/>
    <dgm:cxn modelId="{872946F2-661B-4598-8FC0-81914069D744}" type="presParOf" srcId="{1F8A2E01-5F40-4B7E-97A8-98AD23A584E9}" destId="{7C58430D-D1F0-48A8-ADF8-9E5126C402CE}" srcOrd="1" destOrd="0" presId="urn:microsoft.com/office/officeart/2005/8/layout/list1"/>
    <dgm:cxn modelId="{FC3C5644-5CB2-4E4A-9F3D-944E2ABDA3B5}" type="presParOf" srcId="{4206C43D-1999-4D13-9562-3D8363345970}" destId="{4C3B0A51-86EA-47D8-89F6-8AD365846AA9}" srcOrd="1" destOrd="0" presId="urn:microsoft.com/office/officeart/2005/8/layout/list1"/>
    <dgm:cxn modelId="{8A080067-333F-4000-B6D7-D1A0ABDDBB5B}" type="presParOf" srcId="{4206C43D-1999-4D13-9562-3D8363345970}" destId="{DDBA5A7F-3FCB-40B1-9D42-FD87CCA022F3}" srcOrd="2" destOrd="0" presId="urn:microsoft.com/office/officeart/2005/8/layout/list1"/>
    <dgm:cxn modelId="{47FA3CAC-7BC5-4629-8420-76295164C81D}" type="presParOf" srcId="{4206C43D-1999-4D13-9562-3D8363345970}" destId="{D9DE782F-2CA9-4880-AD92-211A9489CA68}" srcOrd="3" destOrd="0" presId="urn:microsoft.com/office/officeart/2005/8/layout/list1"/>
    <dgm:cxn modelId="{200D942E-9CE9-45A2-BE04-8DC7EC864E36}" type="presParOf" srcId="{4206C43D-1999-4D13-9562-3D8363345970}" destId="{439A3FD1-2573-4D83-B461-E98D92E78848}" srcOrd="4" destOrd="0" presId="urn:microsoft.com/office/officeart/2005/8/layout/list1"/>
    <dgm:cxn modelId="{D03D19E8-754F-4966-90A4-78E576DFAE29}" type="presParOf" srcId="{439A3FD1-2573-4D83-B461-E98D92E78848}" destId="{0737DD72-F1CB-4E0F-A9EA-BE38269831D6}" srcOrd="0" destOrd="0" presId="urn:microsoft.com/office/officeart/2005/8/layout/list1"/>
    <dgm:cxn modelId="{31D42249-AA81-4009-B320-F4E48AB9B717}" type="presParOf" srcId="{439A3FD1-2573-4D83-B461-E98D92E78848}" destId="{1A5965BA-E9D9-404E-972C-0069DB066877}" srcOrd="1" destOrd="0" presId="urn:microsoft.com/office/officeart/2005/8/layout/list1"/>
    <dgm:cxn modelId="{C9076521-5947-4152-B23E-861F82A4E7A8}" type="presParOf" srcId="{4206C43D-1999-4D13-9562-3D8363345970}" destId="{E1075295-78E9-4ACD-ABB3-C0283C52F82A}" srcOrd="5" destOrd="0" presId="urn:microsoft.com/office/officeart/2005/8/layout/list1"/>
    <dgm:cxn modelId="{C8311DAA-73AB-4806-99F9-E9563A6BD849}" type="presParOf" srcId="{4206C43D-1999-4D13-9562-3D8363345970}" destId="{ED85015A-0A7E-4D61-9E73-21D328AB4E6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A5A7F-3FCB-40B1-9D42-FD87CCA022F3}">
      <dsp:nvSpPr>
        <dsp:cNvPr id="0" name=""/>
        <dsp:cNvSpPr/>
      </dsp:nvSpPr>
      <dsp:spPr>
        <a:xfrm>
          <a:off x="0" y="468865"/>
          <a:ext cx="7467600" cy="1398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9569" tIns="499872" rIns="579569"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Html.css</a:t>
          </a:r>
        </a:p>
        <a:p>
          <a:pPr marL="228600" lvl="1" indent="-228600" algn="l" defTabSz="1066800">
            <a:lnSpc>
              <a:spcPct val="90000"/>
            </a:lnSpc>
            <a:spcBef>
              <a:spcPct val="0"/>
            </a:spcBef>
            <a:spcAft>
              <a:spcPct val="15000"/>
            </a:spcAft>
            <a:buChar char="•"/>
          </a:pPr>
          <a:r>
            <a:rPr lang="en-US" sz="2400" kern="1200" dirty="0"/>
            <a:t>Asp.net </a:t>
          </a:r>
          <a:r>
            <a:rPr lang="en-US" sz="2400" kern="1200" dirty="0" err="1"/>
            <a:t>c#</a:t>
          </a:r>
          <a:endParaRPr lang="en-US" sz="2400" kern="1200" dirty="0"/>
        </a:p>
      </dsp:txBody>
      <dsp:txXfrm>
        <a:off x="0" y="468865"/>
        <a:ext cx="7467600" cy="1398600"/>
      </dsp:txXfrm>
    </dsp:sp>
    <dsp:sp modelId="{7C58430D-D1F0-48A8-ADF8-9E5126C402CE}">
      <dsp:nvSpPr>
        <dsp:cNvPr id="0" name=""/>
        <dsp:cNvSpPr/>
      </dsp:nvSpPr>
      <dsp:spPr>
        <a:xfrm>
          <a:off x="381000" y="105151"/>
          <a:ext cx="5227320"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1066800">
            <a:lnSpc>
              <a:spcPct val="90000"/>
            </a:lnSpc>
            <a:spcBef>
              <a:spcPct val="0"/>
            </a:spcBef>
            <a:spcAft>
              <a:spcPct val="35000"/>
            </a:spcAft>
            <a:buNone/>
          </a:pPr>
          <a:r>
            <a:rPr lang="en-US" sz="2400" b="1" kern="1200" dirty="0"/>
            <a:t>Technologies:</a:t>
          </a:r>
          <a:endParaRPr lang="en-US" sz="2400" kern="1200" dirty="0"/>
        </a:p>
      </dsp:txBody>
      <dsp:txXfrm>
        <a:off x="415585" y="139736"/>
        <a:ext cx="5158150" cy="639310"/>
      </dsp:txXfrm>
    </dsp:sp>
    <dsp:sp modelId="{ED85015A-0A7E-4D61-9E73-21D328AB4E6A}">
      <dsp:nvSpPr>
        <dsp:cNvPr id="0" name=""/>
        <dsp:cNvSpPr/>
      </dsp:nvSpPr>
      <dsp:spPr>
        <a:xfrm>
          <a:off x="0" y="2260427"/>
          <a:ext cx="7467600" cy="2570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9569" tIns="499872" rIns="579569"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MS visual studio</a:t>
          </a:r>
        </a:p>
        <a:p>
          <a:pPr marL="228600" lvl="1" indent="-228600" algn="l" defTabSz="1066800">
            <a:lnSpc>
              <a:spcPct val="90000"/>
            </a:lnSpc>
            <a:spcBef>
              <a:spcPct val="0"/>
            </a:spcBef>
            <a:spcAft>
              <a:spcPct val="15000"/>
            </a:spcAft>
            <a:buChar char="•"/>
          </a:pPr>
          <a:r>
            <a:rPr lang="en-US" sz="2400" kern="1200" dirty="0"/>
            <a:t>SQL management server</a:t>
          </a:r>
        </a:p>
        <a:p>
          <a:pPr marL="228600" lvl="1" indent="-228600" algn="l" defTabSz="1066800">
            <a:lnSpc>
              <a:spcPct val="90000"/>
            </a:lnSpc>
            <a:spcBef>
              <a:spcPct val="0"/>
            </a:spcBef>
            <a:spcAft>
              <a:spcPct val="15000"/>
            </a:spcAft>
            <a:buChar char="•"/>
          </a:pPr>
          <a:r>
            <a:rPr lang="en-US" sz="2400" kern="1200" dirty="0"/>
            <a:t>Star UML</a:t>
          </a:r>
        </a:p>
        <a:p>
          <a:pPr marL="228600" lvl="1" indent="-228600" algn="l" defTabSz="1066800">
            <a:lnSpc>
              <a:spcPct val="90000"/>
            </a:lnSpc>
            <a:spcBef>
              <a:spcPct val="0"/>
            </a:spcBef>
            <a:spcAft>
              <a:spcPct val="15000"/>
            </a:spcAft>
            <a:buChar char="•"/>
          </a:pPr>
          <a:r>
            <a:rPr lang="en-US" sz="2400" kern="1200" dirty="0"/>
            <a:t>MS word</a:t>
          </a:r>
        </a:p>
        <a:p>
          <a:pPr marL="228600" lvl="1" indent="-228600" algn="l" defTabSz="1066800">
            <a:lnSpc>
              <a:spcPct val="90000"/>
            </a:lnSpc>
            <a:spcBef>
              <a:spcPct val="0"/>
            </a:spcBef>
            <a:spcAft>
              <a:spcPct val="15000"/>
            </a:spcAft>
            <a:buChar char="•"/>
          </a:pPr>
          <a:r>
            <a:rPr lang="en-US" sz="2400" kern="1200" dirty="0"/>
            <a:t>Power point</a:t>
          </a:r>
        </a:p>
      </dsp:txBody>
      <dsp:txXfrm>
        <a:off x="0" y="2260427"/>
        <a:ext cx="7467600" cy="2570400"/>
      </dsp:txXfrm>
    </dsp:sp>
    <dsp:sp modelId="{1A5965BA-E9D9-404E-972C-0069DB066877}">
      <dsp:nvSpPr>
        <dsp:cNvPr id="0" name=""/>
        <dsp:cNvSpPr/>
      </dsp:nvSpPr>
      <dsp:spPr>
        <a:xfrm>
          <a:off x="373380" y="1906187"/>
          <a:ext cx="5227320" cy="708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1066800">
            <a:lnSpc>
              <a:spcPct val="90000"/>
            </a:lnSpc>
            <a:spcBef>
              <a:spcPct val="0"/>
            </a:spcBef>
            <a:spcAft>
              <a:spcPct val="35000"/>
            </a:spcAft>
            <a:buNone/>
          </a:pPr>
          <a:r>
            <a:rPr lang="en-US" sz="2400" b="1" kern="1200" dirty="0"/>
            <a:t>Tools:</a:t>
          </a:r>
          <a:endParaRPr lang="en-US" sz="2400" kern="1200" dirty="0"/>
        </a:p>
      </dsp:txBody>
      <dsp:txXfrm>
        <a:off x="407965" y="1940772"/>
        <a:ext cx="515815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7/24/2020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dirty="0"/>
          </a:p>
        </p:txBody>
      </p:sp>
    </p:spTree>
    <p:extLst>
      <p:ext uri="{BB962C8B-B14F-4D97-AF65-F5344CB8AC3E}">
        <p14:creationId xmlns:p14="http://schemas.microsoft.com/office/powerpoint/2010/main" val="595529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dirty="0"/>
          </a:p>
        </p:txBody>
      </p:sp>
    </p:spTree>
    <p:extLst>
      <p:ext uri="{BB962C8B-B14F-4D97-AF65-F5344CB8AC3E}">
        <p14:creationId xmlns:p14="http://schemas.microsoft.com/office/powerpoint/2010/main" val="1468355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11</a:t>
            </a:fld>
            <a:endParaRPr lang="en-US"/>
          </a:p>
        </p:txBody>
      </p:sp>
    </p:spTree>
    <p:extLst>
      <p:ext uri="{BB962C8B-B14F-4D97-AF65-F5344CB8AC3E}">
        <p14:creationId xmlns:p14="http://schemas.microsoft.com/office/powerpoint/2010/main" val="210642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12</a:t>
            </a:fld>
            <a:endParaRPr lang="en-US"/>
          </a:p>
        </p:txBody>
      </p:sp>
    </p:spTree>
    <p:extLst>
      <p:ext uri="{BB962C8B-B14F-4D97-AF65-F5344CB8AC3E}">
        <p14:creationId xmlns:p14="http://schemas.microsoft.com/office/powerpoint/2010/main" val="1771613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13</a:t>
            </a:fld>
            <a:endParaRPr lang="en-US"/>
          </a:p>
        </p:txBody>
      </p:sp>
    </p:spTree>
    <p:extLst>
      <p:ext uri="{BB962C8B-B14F-4D97-AF65-F5344CB8AC3E}">
        <p14:creationId xmlns:p14="http://schemas.microsoft.com/office/powerpoint/2010/main" val="3529281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14</a:t>
            </a:fld>
            <a:endParaRPr lang="en-US"/>
          </a:p>
        </p:txBody>
      </p:sp>
    </p:spTree>
    <p:extLst>
      <p:ext uri="{BB962C8B-B14F-4D97-AF65-F5344CB8AC3E}">
        <p14:creationId xmlns:p14="http://schemas.microsoft.com/office/powerpoint/2010/main" val="2681275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15</a:t>
            </a:fld>
            <a:endParaRPr lang="en-US"/>
          </a:p>
        </p:txBody>
      </p:sp>
    </p:spTree>
    <p:extLst>
      <p:ext uri="{BB962C8B-B14F-4D97-AF65-F5344CB8AC3E}">
        <p14:creationId xmlns:p14="http://schemas.microsoft.com/office/powerpoint/2010/main" val="366354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16</a:t>
            </a:fld>
            <a:endParaRPr lang="en-US"/>
          </a:p>
        </p:txBody>
      </p:sp>
    </p:spTree>
    <p:extLst>
      <p:ext uri="{BB962C8B-B14F-4D97-AF65-F5344CB8AC3E}">
        <p14:creationId xmlns:p14="http://schemas.microsoft.com/office/powerpoint/2010/main" val="593711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17</a:t>
            </a:fld>
            <a:endParaRPr lang="en-US"/>
          </a:p>
        </p:txBody>
      </p:sp>
    </p:spTree>
    <p:extLst>
      <p:ext uri="{BB962C8B-B14F-4D97-AF65-F5344CB8AC3E}">
        <p14:creationId xmlns:p14="http://schemas.microsoft.com/office/powerpoint/2010/main" val="1821962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18</a:t>
            </a:fld>
            <a:endParaRPr lang="en-US"/>
          </a:p>
        </p:txBody>
      </p:sp>
    </p:spTree>
    <p:extLst>
      <p:ext uri="{BB962C8B-B14F-4D97-AF65-F5344CB8AC3E}">
        <p14:creationId xmlns:p14="http://schemas.microsoft.com/office/powerpoint/2010/main" val="789350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19</a:t>
            </a:fld>
            <a:endParaRPr lang="en-US"/>
          </a:p>
        </p:txBody>
      </p:sp>
    </p:spTree>
    <p:extLst>
      <p:ext uri="{BB962C8B-B14F-4D97-AF65-F5344CB8AC3E}">
        <p14:creationId xmlns:p14="http://schemas.microsoft.com/office/powerpoint/2010/main" val="3980042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20</a:t>
            </a:fld>
            <a:endParaRPr lang="en-US"/>
          </a:p>
        </p:txBody>
      </p:sp>
    </p:spTree>
    <p:extLst>
      <p:ext uri="{BB962C8B-B14F-4D97-AF65-F5344CB8AC3E}">
        <p14:creationId xmlns:p14="http://schemas.microsoft.com/office/powerpoint/2010/main" val="342971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546687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21</a:t>
            </a:fld>
            <a:endParaRPr lang="en-US"/>
          </a:p>
        </p:txBody>
      </p:sp>
    </p:spTree>
    <p:extLst>
      <p:ext uri="{BB962C8B-B14F-4D97-AF65-F5344CB8AC3E}">
        <p14:creationId xmlns:p14="http://schemas.microsoft.com/office/powerpoint/2010/main" val="2016690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22</a:t>
            </a:fld>
            <a:endParaRPr lang="en-US"/>
          </a:p>
        </p:txBody>
      </p:sp>
    </p:spTree>
    <p:extLst>
      <p:ext uri="{BB962C8B-B14F-4D97-AF65-F5344CB8AC3E}">
        <p14:creationId xmlns:p14="http://schemas.microsoft.com/office/powerpoint/2010/main" val="4100579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23</a:t>
            </a:fld>
            <a:endParaRPr lang="en-US"/>
          </a:p>
        </p:txBody>
      </p:sp>
    </p:spTree>
    <p:extLst>
      <p:ext uri="{BB962C8B-B14F-4D97-AF65-F5344CB8AC3E}">
        <p14:creationId xmlns:p14="http://schemas.microsoft.com/office/powerpoint/2010/main" val="189063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24</a:t>
            </a:fld>
            <a:endParaRPr lang="en-US"/>
          </a:p>
        </p:txBody>
      </p:sp>
    </p:spTree>
    <p:extLst>
      <p:ext uri="{BB962C8B-B14F-4D97-AF65-F5344CB8AC3E}">
        <p14:creationId xmlns:p14="http://schemas.microsoft.com/office/powerpoint/2010/main" val="1729580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25</a:t>
            </a:fld>
            <a:endParaRPr lang="en-US"/>
          </a:p>
        </p:txBody>
      </p:sp>
    </p:spTree>
    <p:extLst>
      <p:ext uri="{BB962C8B-B14F-4D97-AF65-F5344CB8AC3E}">
        <p14:creationId xmlns:p14="http://schemas.microsoft.com/office/powerpoint/2010/main" val="1377175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26</a:t>
            </a:fld>
            <a:endParaRPr lang="en-US"/>
          </a:p>
        </p:txBody>
      </p:sp>
    </p:spTree>
    <p:extLst>
      <p:ext uri="{BB962C8B-B14F-4D97-AF65-F5344CB8AC3E}">
        <p14:creationId xmlns:p14="http://schemas.microsoft.com/office/powerpoint/2010/main" val="2962268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27</a:t>
            </a:fld>
            <a:endParaRPr lang="en-US" dirty="0"/>
          </a:p>
        </p:txBody>
      </p:sp>
    </p:spTree>
    <p:extLst>
      <p:ext uri="{BB962C8B-B14F-4D97-AF65-F5344CB8AC3E}">
        <p14:creationId xmlns:p14="http://schemas.microsoft.com/office/powerpoint/2010/main" val="640539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28</a:t>
            </a:fld>
            <a:endParaRPr lang="en-US" dirty="0"/>
          </a:p>
        </p:txBody>
      </p:sp>
    </p:spTree>
    <p:extLst>
      <p:ext uri="{BB962C8B-B14F-4D97-AF65-F5344CB8AC3E}">
        <p14:creationId xmlns:p14="http://schemas.microsoft.com/office/powerpoint/2010/main" val="297017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29</a:t>
            </a:fld>
            <a:endParaRPr lang="en-US" dirty="0"/>
          </a:p>
        </p:txBody>
      </p:sp>
    </p:spTree>
    <p:extLst>
      <p:ext uri="{BB962C8B-B14F-4D97-AF65-F5344CB8AC3E}">
        <p14:creationId xmlns:p14="http://schemas.microsoft.com/office/powerpoint/2010/main" val="4137841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30</a:t>
            </a:fld>
            <a:endParaRPr lang="en-US" dirty="0"/>
          </a:p>
        </p:txBody>
      </p:sp>
    </p:spTree>
    <p:extLst>
      <p:ext uri="{BB962C8B-B14F-4D97-AF65-F5344CB8AC3E}">
        <p14:creationId xmlns:p14="http://schemas.microsoft.com/office/powerpoint/2010/main" val="322418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val="3686506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31</a:t>
            </a:fld>
            <a:endParaRPr lang="en-US" dirty="0"/>
          </a:p>
        </p:txBody>
      </p:sp>
    </p:spTree>
    <p:extLst>
      <p:ext uri="{BB962C8B-B14F-4D97-AF65-F5344CB8AC3E}">
        <p14:creationId xmlns:p14="http://schemas.microsoft.com/office/powerpoint/2010/main" val="4166410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32</a:t>
            </a:fld>
            <a:endParaRPr lang="en-US" dirty="0"/>
          </a:p>
        </p:txBody>
      </p:sp>
    </p:spTree>
    <p:extLst>
      <p:ext uri="{BB962C8B-B14F-4D97-AF65-F5344CB8AC3E}">
        <p14:creationId xmlns:p14="http://schemas.microsoft.com/office/powerpoint/2010/main" val="970078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33</a:t>
            </a:fld>
            <a:endParaRPr lang="en-US" dirty="0"/>
          </a:p>
        </p:txBody>
      </p:sp>
    </p:spTree>
    <p:extLst>
      <p:ext uri="{BB962C8B-B14F-4D97-AF65-F5344CB8AC3E}">
        <p14:creationId xmlns:p14="http://schemas.microsoft.com/office/powerpoint/2010/main" val="1743408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34</a:t>
            </a:fld>
            <a:endParaRPr lang="en-US" dirty="0"/>
          </a:p>
        </p:txBody>
      </p:sp>
    </p:spTree>
    <p:extLst>
      <p:ext uri="{BB962C8B-B14F-4D97-AF65-F5344CB8AC3E}">
        <p14:creationId xmlns:p14="http://schemas.microsoft.com/office/powerpoint/2010/main" val="2941064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35</a:t>
            </a:fld>
            <a:endParaRPr lang="en-US" dirty="0"/>
          </a:p>
        </p:txBody>
      </p:sp>
    </p:spTree>
    <p:extLst>
      <p:ext uri="{BB962C8B-B14F-4D97-AF65-F5344CB8AC3E}">
        <p14:creationId xmlns:p14="http://schemas.microsoft.com/office/powerpoint/2010/main" val="402975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36</a:t>
            </a:fld>
            <a:endParaRPr lang="en-US" dirty="0"/>
          </a:p>
        </p:txBody>
      </p:sp>
    </p:spTree>
    <p:extLst>
      <p:ext uri="{BB962C8B-B14F-4D97-AF65-F5344CB8AC3E}">
        <p14:creationId xmlns:p14="http://schemas.microsoft.com/office/powerpoint/2010/main" val="2275083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5</a:t>
            </a:fld>
            <a:endParaRPr lang="en-US"/>
          </a:p>
        </p:txBody>
      </p:sp>
    </p:spTree>
    <p:extLst>
      <p:ext uri="{BB962C8B-B14F-4D97-AF65-F5344CB8AC3E}">
        <p14:creationId xmlns:p14="http://schemas.microsoft.com/office/powerpoint/2010/main" val="3296036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6</a:t>
            </a:fld>
            <a:endParaRPr lang="en-US"/>
          </a:p>
        </p:txBody>
      </p:sp>
    </p:spTree>
    <p:extLst>
      <p:ext uri="{BB962C8B-B14F-4D97-AF65-F5344CB8AC3E}">
        <p14:creationId xmlns:p14="http://schemas.microsoft.com/office/powerpoint/2010/main" val="922067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7</a:t>
            </a:fld>
            <a:endParaRPr lang="en-US"/>
          </a:p>
        </p:txBody>
      </p:sp>
    </p:spTree>
    <p:extLst>
      <p:ext uri="{BB962C8B-B14F-4D97-AF65-F5344CB8AC3E}">
        <p14:creationId xmlns:p14="http://schemas.microsoft.com/office/powerpoint/2010/main" val="413637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8</a:t>
            </a:fld>
            <a:endParaRPr lang="en-US"/>
          </a:p>
        </p:txBody>
      </p:sp>
    </p:spTree>
    <p:extLst>
      <p:ext uri="{BB962C8B-B14F-4D97-AF65-F5344CB8AC3E}">
        <p14:creationId xmlns:p14="http://schemas.microsoft.com/office/powerpoint/2010/main" val="288645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9</a:t>
            </a:fld>
            <a:endParaRPr lang="en-US"/>
          </a:p>
        </p:txBody>
      </p:sp>
    </p:spTree>
    <p:extLst>
      <p:ext uri="{BB962C8B-B14F-4D97-AF65-F5344CB8AC3E}">
        <p14:creationId xmlns:p14="http://schemas.microsoft.com/office/powerpoint/2010/main" val="1046783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10</a:t>
            </a:fld>
            <a:endParaRPr lang="en-US"/>
          </a:p>
        </p:txBody>
      </p:sp>
    </p:spTree>
    <p:extLst>
      <p:ext uri="{BB962C8B-B14F-4D97-AF65-F5344CB8AC3E}">
        <p14:creationId xmlns:p14="http://schemas.microsoft.com/office/powerpoint/2010/main" val="16054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A7A0-1579-42F8-B977-25EA8AC8BFB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x-none"/>
          </a:p>
        </p:txBody>
      </p:sp>
      <p:sp>
        <p:nvSpPr>
          <p:cNvPr id="3" name="Subtitle 2">
            <a:extLst>
              <a:ext uri="{FF2B5EF4-FFF2-40B4-BE49-F238E27FC236}">
                <a16:creationId xmlns:a16="http://schemas.microsoft.com/office/drawing/2014/main" id="{71DF79A4-5ED2-4B1A-99CC-79D949A06D6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523872EC-6B13-4B3E-B145-80E183594252}"/>
              </a:ext>
            </a:extLst>
          </p:cNvPr>
          <p:cNvSpPr>
            <a:spLocks noGrp="1"/>
          </p:cNvSpPr>
          <p:nvPr>
            <p:ph type="dt" sz="half" idx="10"/>
          </p:nvPr>
        </p:nvSpPr>
        <p:spPr/>
        <p:txBody>
          <a:bodyPr/>
          <a:lstStyle/>
          <a:p>
            <a:fld id="{AC43398E-2197-47B0-BA2B-65710E0B15E5}" type="datetime1">
              <a:rPr lang="en-US" smtClean="0"/>
              <a:pPr/>
              <a:t>7/24/2020</a:t>
            </a:fld>
            <a:endParaRPr lang="en-US" dirty="0"/>
          </a:p>
        </p:txBody>
      </p:sp>
      <p:sp>
        <p:nvSpPr>
          <p:cNvPr id="5" name="Footer Placeholder 4">
            <a:extLst>
              <a:ext uri="{FF2B5EF4-FFF2-40B4-BE49-F238E27FC236}">
                <a16:creationId xmlns:a16="http://schemas.microsoft.com/office/drawing/2014/main" id="{42FC96DA-E875-4E4C-8436-CD3245FAA538}"/>
              </a:ext>
            </a:extLst>
          </p:cNvPr>
          <p:cNvSpPr>
            <a:spLocks noGrp="1"/>
          </p:cNvSpPr>
          <p:nvPr>
            <p:ph type="ftr" sz="quarter" idx="11"/>
          </p:nvPr>
        </p:nvSpPr>
        <p:spPr/>
        <p:txBody>
          <a:bodyPr/>
          <a:lstStyle/>
          <a:p>
            <a:r>
              <a:rPr lang="en-US" dirty="0"/>
              <a:t>FYP Proposal Presentation</a:t>
            </a:r>
          </a:p>
        </p:txBody>
      </p:sp>
      <p:sp>
        <p:nvSpPr>
          <p:cNvPr id="6" name="Slide Number Placeholder 5">
            <a:extLst>
              <a:ext uri="{FF2B5EF4-FFF2-40B4-BE49-F238E27FC236}">
                <a16:creationId xmlns:a16="http://schemas.microsoft.com/office/drawing/2014/main" id="{B4281983-A6B7-4264-9C88-71168FB62B45}"/>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138983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0486-0D5E-447C-A06E-B47296CD16CE}"/>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D6819482-24F0-46BC-B13E-B884975DA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D633A1BA-1DD9-44D0-820A-C6B29C39097B}"/>
              </a:ext>
            </a:extLst>
          </p:cNvPr>
          <p:cNvSpPr>
            <a:spLocks noGrp="1"/>
          </p:cNvSpPr>
          <p:nvPr>
            <p:ph type="dt" sz="half" idx="10"/>
          </p:nvPr>
        </p:nvSpPr>
        <p:spPr/>
        <p:txBody>
          <a:bodyPr/>
          <a:lstStyle/>
          <a:p>
            <a:fld id="{2BABF7AB-D9B1-4E5D-A447-035DA472F722}" type="datetime1">
              <a:rPr lang="en-US" smtClean="0"/>
              <a:pPr/>
              <a:t>7/24/2020</a:t>
            </a:fld>
            <a:endParaRPr lang="en-US" dirty="0"/>
          </a:p>
        </p:txBody>
      </p:sp>
      <p:sp>
        <p:nvSpPr>
          <p:cNvPr id="5" name="Footer Placeholder 4">
            <a:extLst>
              <a:ext uri="{FF2B5EF4-FFF2-40B4-BE49-F238E27FC236}">
                <a16:creationId xmlns:a16="http://schemas.microsoft.com/office/drawing/2014/main" id="{74713188-3910-4520-94FD-3924A15D4348}"/>
              </a:ext>
            </a:extLst>
          </p:cNvPr>
          <p:cNvSpPr>
            <a:spLocks noGrp="1"/>
          </p:cNvSpPr>
          <p:nvPr>
            <p:ph type="ftr" sz="quarter" idx="11"/>
          </p:nvPr>
        </p:nvSpPr>
        <p:spPr/>
        <p:txBody>
          <a:bodyPr/>
          <a:lstStyle/>
          <a:p>
            <a:r>
              <a:rPr lang="en-US" dirty="0"/>
              <a:t>FYP Proposal Presentation</a:t>
            </a:r>
          </a:p>
        </p:txBody>
      </p:sp>
      <p:sp>
        <p:nvSpPr>
          <p:cNvPr id="6" name="Slide Number Placeholder 5">
            <a:extLst>
              <a:ext uri="{FF2B5EF4-FFF2-40B4-BE49-F238E27FC236}">
                <a16:creationId xmlns:a16="http://schemas.microsoft.com/office/drawing/2014/main" id="{CCABFE1D-4167-43E1-A59F-4EB297263C9F}"/>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319081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D7CE2-5F4E-4960-8107-B505668560E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225D4DC-CC6E-477A-B944-32573B3590F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145869A-18B1-45E0-8C78-985E0FEFB729}"/>
              </a:ext>
            </a:extLst>
          </p:cNvPr>
          <p:cNvSpPr>
            <a:spLocks noGrp="1"/>
          </p:cNvSpPr>
          <p:nvPr>
            <p:ph type="dt" sz="half" idx="10"/>
          </p:nvPr>
        </p:nvSpPr>
        <p:spPr/>
        <p:txBody>
          <a:bodyPr/>
          <a:lstStyle/>
          <a:p>
            <a:fld id="{0C4B2263-4A1E-4483-A053-0786D78C2EF4}" type="datetime1">
              <a:rPr lang="en-US" smtClean="0"/>
              <a:pPr/>
              <a:t>7/24/2020</a:t>
            </a:fld>
            <a:endParaRPr lang="en-US" dirty="0"/>
          </a:p>
        </p:txBody>
      </p:sp>
      <p:sp>
        <p:nvSpPr>
          <p:cNvPr id="5" name="Footer Placeholder 4">
            <a:extLst>
              <a:ext uri="{FF2B5EF4-FFF2-40B4-BE49-F238E27FC236}">
                <a16:creationId xmlns:a16="http://schemas.microsoft.com/office/drawing/2014/main" id="{62C7A174-45DD-4784-B65A-B5516C6A5BCB}"/>
              </a:ext>
            </a:extLst>
          </p:cNvPr>
          <p:cNvSpPr>
            <a:spLocks noGrp="1"/>
          </p:cNvSpPr>
          <p:nvPr>
            <p:ph type="ftr" sz="quarter" idx="11"/>
          </p:nvPr>
        </p:nvSpPr>
        <p:spPr/>
        <p:txBody>
          <a:bodyPr/>
          <a:lstStyle/>
          <a:p>
            <a:r>
              <a:rPr lang="en-US" dirty="0"/>
              <a:t>FYP Proposal Presentation</a:t>
            </a:r>
          </a:p>
        </p:txBody>
      </p:sp>
      <p:sp>
        <p:nvSpPr>
          <p:cNvPr id="6" name="Slide Number Placeholder 5">
            <a:extLst>
              <a:ext uri="{FF2B5EF4-FFF2-40B4-BE49-F238E27FC236}">
                <a16:creationId xmlns:a16="http://schemas.microsoft.com/office/drawing/2014/main" id="{765060D9-187B-4F76-AE46-25C89B8FECFA}"/>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278844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D7A3-AAA2-43D3-87E9-9DD791CDB785}"/>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2719EA03-580D-42B8-BF2B-89EF7DD08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517F1A85-9FBE-47FA-85BB-CC553FF1F14E}"/>
              </a:ext>
            </a:extLst>
          </p:cNvPr>
          <p:cNvSpPr>
            <a:spLocks noGrp="1"/>
          </p:cNvSpPr>
          <p:nvPr>
            <p:ph type="dt" sz="half" idx="10"/>
          </p:nvPr>
        </p:nvSpPr>
        <p:spPr/>
        <p:txBody>
          <a:bodyPr/>
          <a:lstStyle/>
          <a:p>
            <a:fld id="{82F3B5DC-F211-4E27-AB1C-921E47333A79}" type="datetime1">
              <a:rPr lang="en-US" smtClean="0"/>
              <a:pPr/>
              <a:t>7/24/2020</a:t>
            </a:fld>
            <a:endParaRPr lang="en-US" dirty="0"/>
          </a:p>
        </p:txBody>
      </p:sp>
      <p:sp>
        <p:nvSpPr>
          <p:cNvPr id="5" name="Footer Placeholder 4">
            <a:extLst>
              <a:ext uri="{FF2B5EF4-FFF2-40B4-BE49-F238E27FC236}">
                <a16:creationId xmlns:a16="http://schemas.microsoft.com/office/drawing/2014/main" id="{119E48AD-3A1D-44A8-BE99-490DEC38F3EC}"/>
              </a:ext>
            </a:extLst>
          </p:cNvPr>
          <p:cNvSpPr>
            <a:spLocks noGrp="1"/>
          </p:cNvSpPr>
          <p:nvPr>
            <p:ph type="ftr" sz="quarter" idx="11"/>
          </p:nvPr>
        </p:nvSpPr>
        <p:spPr/>
        <p:txBody>
          <a:bodyPr/>
          <a:lstStyle/>
          <a:p>
            <a:r>
              <a:rPr lang="en-US" dirty="0"/>
              <a:t>FYP Proposal Presentation</a:t>
            </a:r>
          </a:p>
        </p:txBody>
      </p:sp>
      <p:sp>
        <p:nvSpPr>
          <p:cNvPr id="6" name="Slide Number Placeholder 5">
            <a:extLst>
              <a:ext uri="{FF2B5EF4-FFF2-40B4-BE49-F238E27FC236}">
                <a16:creationId xmlns:a16="http://schemas.microsoft.com/office/drawing/2014/main" id="{4C96F776-E25B-4A48-9E8C-9BFA91E5E728}"/>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329975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C683-7D54-423F-8225-70B12CB86A1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58C7BBAE-70E4-4043-85F7-9A103A2998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923C2-AE7D-4FAE-B42A-1650F0491B93}"/>
              </a:ext>
            </a:extLst>
          </p:cNvPr>
          <p:cNvSpPr>
            <a:spLocks noGrp="1"/>
          </p:cNvSpPr>
          <p:nvPr>
            <p:ph type="dt" sz="half" idx="10"/>
          </p:nvPr>
        </p:nvSpPr>
        <p:spPr/>
        <p:txBody>
          <a:bodyPr/>
          <a:lstStyle/>
          <a:p>
            <a:fld id="{A4F8CD9E-268C-47BF-9B51-7D1757A8C909}" type="datetime1">
              <a:rPr lang="en-US" smtClean="0"/>
              <a:pPr/>
              <a:t>7/24/2020</a:t>
            </a:fld>
            <a:endParaRPr lang="en-US" dirty="0"/>
          </a:p>
        </p:txBody>
      </p:sp>
      <p:sp>
        <p:nvSpPr>
          <p:cNvPr id="5" name="Footer Placeholder 4">
            <a:extLst>
              <a:ext uri="{FF2B5EF4-FFF2-40B4-BE49-F238E27FC236}">
                <a16:creationId xmlns:a16="http://schemas.microsoft.com/office/drawing/2014/main" id="{9475A461-9788-4907-9D0F-AA25CB90457F}"/>
              </a:ext>
            </a:extLst>
          </p:cNvPr>
          <p:cNvSpPr>
            <a:spLocks noGrp="1"/>
          </p:cNvSpPr>
          <p:nvPr>
            <p:ph type="ftr" sz="quarter" idx="11"/>
          </p:nvPr>
        </p:nvSpPr>
        <p:spPr/>
        <p:txBody>
          <a:bodyPr/>
          <a:lstStyle/>
          <a:p>
            <a:r>
              <a:rPr lang="en-US" dirty="0"/>
              <a:t>FYP Proposal Presentation</a:t>
            </a:r>
          </a:p>
        </p:txBody>
      </p:sp>
      <p:sp>
        <p:nvSpPr>
          <p:cNvPr id="6" name="Slide Number Placeholder 5">
            <a:extLst>
              <a:ext uri="{FF2B5EF4-FFF2-40B4-BE49-F238E27FC236}">
                <a16:creationId xmlns:a16="http://schemas.microsoft.com/office/drawing/2014/main" id="{DF1264C8-5FA4-4C70-872D-1B419AAF6C88}"/>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250731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4F72-0388-4550-ADE8-7C473CB197E9}"/>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CAB4610B-3EC8-4BC0-928E-8377FFFD285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527BDCE4-6C95-409B-A3F4-658A36E28A6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2B65F95C-5356-4C35-B845-00EF7E20CA43}"/>
              </a:ext>
            </a:extLst>
          </p:cNvPr>
          <p:cNvSpPr>
            <a:spLocks noGrp="1"/>
          </p:cNvSpPr>
          <p:nvPr>
            <p:ph type="dt" sz="half" idx="10"/>
          </p:nvPr>
        </p:nvSpPr>
        <p:spPr/>
        <p:txBody>
          <a:bodyPr/>
          <a:lstStyle/>
          <a:p>
            <a:fld id="{951A46D5-7FD6-4C80-AC1D-4F03E3CBD76A}" type="datetime1">
              <a:rPr lang="en-US" smtClean="0"/>
              <a:pPr/>
              <a:t>7/24/2020</a:t>
            </a:fld>
            <a:endParaRPr lang="en-US" dirty="0"/>
          </a:p>
        </p:txBody>
      </p:sp>
      <p:sp>
        <p:nvSpPr>
          <p:cNvPr id="6" name="Footer Placeholder 5">
            <a:extLst>
              <a:ext uri="{FF2B5EF4-FFF2-40B4-BE49-F238E27FC236}">
                <a16:creationId xmlns:a16="http://schemas.microsoft.com/office/drawing/2014/main" id="{92AF6E84-432B-404B-97D7-319AA2F34102}"/>
              </a:ext>
            </a:extLst>
          </p:cNvPr>
          <p:cNvSpPr>
            <a:spLocks noGrp="1"/>
          </p:cNvSpPr>
          <p:nvPr>
            <p:ph type="ftr" sz="quarter" idx="11"/>
          </p:nvPr>
        </p:nvSpPr>
        <p:spPr/>
        <p:txBody>
          <a:bodyPr/>
          <a:lstStyle/>
          <a:p>
            <a:r>
              <a:rPr lang="en-US" dirty="0"/>
              <a:t>FYP Proposal Presentation</a:t>
            </a:r>
          </a:p>
        </p:txBody>
      </p:sp>
      <p:sp>
        <p:nvSpPr>
          <p:cNvPr id="7" name="Slide Number Placeholder 6">
            <a:extLst>
              <a:ext uri="{FF2B5EF4-FFF2-40B4-BE49-F238E27FC236}">
                <a16:creationId xmlns:a16="http://schemas.microsoft.com/office/drawing/2014/main" id="{B6DCE80A-AA37-4493-9252-46BEBEF0CE57}"/>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318231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C6ED-5693-4031-9FB2-AF931A71DA3E}"/>
              </a:ext>
            </a:extLst>
          </p:cNvPr>
          <p:cNvSpPr>
            <a:spLocks noGrp="1"/>
          </p:cNvSpPr>
          <p:nvPr>
            <p:ph type="title"/>
          </p:nvPr>
        </p:nvSpPr>
        <p:spPr>
          <a:xfrm>
            <a:off x="629841" y="365126"/>
            <a:ext cx="78867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3C06C833-CC5F-47E7-B3DF-DDFBE4E26CF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CF3776F-DC53-4E48-9198-7BA03B1ECA3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E5036DF3-36CA-4FB6-9B26-C06BCBF6EEF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1226D82-C41E-4A96-9413-9BC9D881815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6FB9BC43-AB4A-42D0-8508-B0981BD4C623}"/>
              </a:ext>
            </a:extLst>
          </p:cNvPr>
          <p:cNvSpPr>
            <a:spLocks noGrp="1"/>
          </p:cNvSpPr>
          <p:nvPr>
            <p:ph type="dt" sz="half" idx="10"/>
          </p:nvPr>
        </p:nvSpPr>
        <p:spPr/>
        <p:txBody>
          <a:bodyPr/>
          <a:lstStyle/>
          <a:p>
            <a:fld id="{58811D31-9E15-4200-B22F-C870561C696E}" type="datetime1">
              <a:rPr lang="en-US" smtClean="0"/>
              <a:pPr/>
              <a:t>7/24/2020</a:t>
            </a:fld>
            <a:endParaRPr lang="en-US" dirty="0"/>
          </a:p>
        </p:txBody>
      </p:sp>
      <p:sp>
        <p:nvSpPr>
          <p:cNvPr id="8" name="Footer Placeholder 7">
            <a:extLst>
              <a:ext uri="{FF2B5EF4-FFF2-40B4-BE49-F238E27FC236}">
                <a16:creationId xmlns:a16="http://schemas.microsoft.com/office/drawing/2014/main" id="{BE8FA70D-48BC-4F68-836C-8A027AADBDBF}"/>
              </a:ext>
            </a:extLst>
          </p:cNvPr>
          <p:cNvSpPr>
            <a:spLocks noGrp="1"/>
          </p:cNvSpPr>
          <p:nvPr>
            <p:ph type="ftr" sz="quarter" idx="11"/>
          </p:nvPr>
        </p:nvSpPr>
        <p:spPr/>
        <p:txBody>
          <a:bodyPr/>
          <a:lstStyle/>
          <a:p>
            <a:r>
              <a:rPr lang="en-US" dirty="0"/>
              <a:t>FYP Proposal Presentation</a:t>
            </a:r>
          </a:p>
        </p:txBody>
      </p:sp>
      <p:sp>
        <p:nvSpPr>
          <p:cNvPr id="9" name="Slide Number Placeholder 8">
            <a:extLst>
              <a:ext uri="{FF2B5EF4-FFF2-40B4-BE49-F238E27FC236}">
                <a16:creationId xmlns:a16="http://schemas.microsoft.com/office/drawing/2014/main" id="{285C0984-8E96-4ADB-9A4B-B8CDD2FBF915}"/>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42833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57FC-0FEF-4978-BD24-540F161E2AF5}"/>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6F495512-2D15-4F00-8738-CFD234EA1F59}"/>
              </a:ext>
            </a:extLst>
          </p:cNvPr>
          <p:cNvSpPr>
            <a:spLocks noGrp="1"/>
          </p:cNvSpPr>
          <p:nvPr>
            <p:ph type="dt" sz="half" idx="10"/>
          </p:nvPr>
        </p:nvSpPr>
        <p:spPr/>
        <p:txBody>
          <a:bodyPr/>
          <a:lstStyle/>
          <a:p>
            <a:fld id="{88EEFD3D-2440-49B3-915E-9DCC9AE890C3}" type="datetime1">
              <a:rPr lang="en-US" smtClean="0"/>
              <a:pPr/>
              <a:t>7/24/2020</a:t>
            </a:fld>
            <a:endParaRPr lang="en-US" dirty="0"/>
          </a:p>
        </p:txBody>
      </p:sp>
      <p:sp>
        <p:nvSpPr>
          <p:cNvPr id="4" name="Footer Placeholder 3">
            <a:extLst>
              <a:ext uri="{FF2B5EF4-FFF2-40B4-BE49-F238E27FC236}">
                <a16:creationId xmlns:a16="http://schemas.microsoft.com/office/drawing/2014/main" id="{CD322AAB-58C8-477C-9923-0D69B493617F}"/>
              </a:ext>
            </a:extLst>
          </p:cNvPr>
          <p:cNvSpPr>
            <a:spLocks noGrp="1"/>
          </p:cNvSpPr>
          <p:nvPr>
            <p:ph type="ftr" sz="quarter" idx="11"/>
          </p:nvPr>
        </p:nvSpPr>
        <p:spPr/>
        <p:txBody>
          <a:bodyPr/>
          <a:lstStyle/>
          <a:p>
            <a:r>
              <a:rPr lang="en-US" dirty="0"/>
              <a:t>FYP Proposal Presentation</a:t>
            </a:r>
          </a:p>
        </p:txBody>
      </p:sp>
      <p:sp>
        <p:nvSpPr>
          <p:cNvPr id="5" name="Slide Number Placeholder 4">
            <a:extLst>
              <a:ext uri="{FF2B5EF4-FFF2-40B4-BE49-F238E27FC236}">
                <a16:creationId xmlns:a16="http://schemas.microsoft.com/office/drawing/2014/main" id="{59FC4803-4372-4395-96CD-62A2A6E5D9A3}"/>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3670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B7C4F-BEBB-4B54-9DF2-E9DFE9EEC2C1}"/>
              </a:ext>
            </a:extLst>
          </p:cNvPr>
          <p:cNvSpPr>
            <a:spLocks noGrp="1"/>
          </p:cNvSpPr>
          <p:nvPr>
            <p:ph type="dt" sz="half" idx="10"/>
          </p:nvPr>
        </p:nvSpPr>
        <p:spPr/>
        <p:txBody>
          <a:bodyPr/>
          <a:lstStyle/>
          <a:p>
            <a:fld id="{C38CB7FC-506B-48D7-8758-C707B65A3D7A}" type="datetime1">
              <a:rPr lang="en-US" smtClean="0"/>
              <a:pPr/>
              <a:t>7/24/2020</a:t>
            </a:fld>
            <a:endParaRPr lang="en-US" dirty="0"/>
          </a:p>
        </p:txBody>
      </p:sp>
      <p:sp>
        <p:nvSpPr>
          <p:cNvPr id="3" name="Footer Placeholder 2">
            <a:extLst>
              <a:ext uri="{FF2B5EF4-FFF2-40B4-BE49-F238E27FC236}">
                <a16:creationId xmlns:a16="http://schemas.microsoft.com/office/drawing/2014/main" id="{A4CEF2D4-B163-4836-B11E-C86E69DDDA5B}"/>
              </a:ext>
            </a:extLst>
          </p:cNvPr>
          <p:cNvSpPr>
            <a:spLocks noGrp="1"/>
          </p:cNvSpPr>
          <p:nvPr>
            <p:ph type="ftr" sz="quarter" idx="11"/>
          </p:nvPr>
        </p:nvSpPr>
        <p:spPr/>
        <p:txBody>
          <a:bodyPr/>
          <a:lstStyle/>
          <a:p>
            <a:r>
              <a:rPr lang="en-US" dirty="0"/>
              <a:t>FYP Proposal Presentation</a:t>
            </a:r>
          </a:p>
        </p:txBody>
      </p:sp>
      <p:sp>
        <p:nvSpPr>
          <p:cNvPr id="4" name="Slide Number Placeholder 3">
            <a:extLst>
              <a:ext uri="{FF2B5EF4-FFF2-40B4-BE49-F238E27FC236}">
                <a16:creationId xmlns:a16="http://schemas.microsoft.com/office/drawing/2014/main" id="{964341AB-7CDF-4964-A692-16F6918955BE}"/>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414936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4E64-5C8A-41E1-99AE-2081E06A853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E8853C90-CC2D-41C8-95CB-B09D0E9CE21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B7E30CFC-670B-49B9-9427-9684D0B6F9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ED0D4A-F325-457F-A5D3-3D3CEDCC7E9B}"/>
              </a:ext>
            </a:extLst>
          </p:cNvPr>
          <p:cNvSpPr>
            <a:spLocks noGrp="1"/>
          </p:cNvSpPr>
          <p:nvPr>
            <p:ph type="dt" sz="half" idx="10"/>
          </p:nvPr>
        </p:nvSpPr>
        <p:spPr/>
        <p:txBody>
          <a:bodyPr/>
          <a:lstStyle/>
          <a:p>
            <a:fld id="{F07004B7-A42B-4CE5-8264-FD2A9FCD6816}" type="datetime1">
              <a:rPr lang="en-US" smtClean="0"/>
              <a:pPr/>
              <a:t>7/24/2020</a:t>
            </a:fld>
            <a:endParaRPr lang="en-US" dirty="0"/>
          </a:p>
        </p:txBody>
      </p:sp>
      <p:sp>
        <p:nvSpPr>
          <p:cNvPr id="6" name="Footer Placeholder 5">
            <a:extLst>
              <a:ext uri="{FF2B5EF4-FFF2-40B4-BE49-F238E27FC236}">
                <a16:creationId xmlns:a16="http://schemas.microsoft.com/office/drawing/2014/main" id="{FC8F0560-9D75-4D84-9AC7-E35FE28F26F4}"/>
              </a:ext>
            </a:extLst>
          </p:cNvPr>
          <p:cNvSpPr>
            <a:spLocks noGrp="1"/>
          </p:cNvSpPr>
          <p:nvPr>
            <p:ph type="ftr" sz="quarter" idx="11"/>
          </p:nvPr>
        </p:nvSpPr>
        <p:spPr/>
        <p:txBody>
          <a:bodyPr/>
          <a:lstStyle/>
          <a:p>
            <a:r>
              <a:rPr lang="en-US" dirty="0"/>
              <a:t>FYP Proposal Presentation</a:t>
            </a:r>
          </a:p>
        </p:txBody>
      </p:sp>
      <p:sp>
        <p:nvSpPr>
          <p:cNvPr id="7" name="Slide Number Placeholder 6">
            <a:extLst>
              <a:ext uri="{FF2B5EF4-FFF2-40B4-BE49-F238E27FC236}">
                <a16:creationId xmlns:a16="http://schemas.microsoft.com/office/drawing/2014/main" id="{95939796-3F7C-4CA0-9F7D-27E2CF8F2F11}"/>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258967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256E-78B2-4612-8CDF-9ACAF54F43B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FC9709B3-F5D7-4D98-BF70-5179CF767E4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x-none"/>
          </a:p>
        </p:txBody>
      </p:sp>
      <p:sp>
        <p:nvSpPr>
          <p:cNvPr id="4" name="Text Placeholder 3">
            <a:extLst>
              <a:ext uri="{FF2B5EF4-FFF2-40B4-BE49-F238E27FC236}">
                <a16:creationId xmlns:a16="http://schemas.microsoft.com/office/drawing/2014/main" id="{213290CC-F23D-4171-B39D-2374B208EF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BB45C60-B6CC-47B0-9BD2-1D747366BBC0}"/>
              </a:ext>
            </a:extLst>
          </p:cNvPr>
          <p:cNvSpPr>
            <a:spLocks noGrp="1"/>
          </p:cNvSpPr>
          <p:nvPr>
            <p:ph type="dt" sz="half" idx="10"/>
          </p:nvPr>
        </p:nvSpPr>
        <p:spPr/>
        <p:txBody>
          <a:bodyPr/>
          <a:lstStyle/>
          <a:p>
            <a:fld id="{2D672DE0-F353-4289-B038-97775B0801B8}" type="datetime1">
              <a:rPr lang="en-US" smtClean="0"/>
              <a:pPr/>
              <a:t>7/24/2020</a:t>
            </a:fld>
            <a:endParaRPr lang="en-US" dirty="0"/>
          </a:p>
        </p:txBody>
      </p:sp>
      <p:sp>
        <p:nvSpPr>
          <p:cNvPr id="6" name="Footer Placeholder 5">
            <a:extLst>
              <a:ext uri="{FF2B5EF4-FFF2-40B4-BE49-F238E27FC236}">
                <a16:creationId xmlns:a16="http://schemas.microsoft.com/office/drawing/2014/main" id="{968205B9-1658-44E7-AAB9-E779EC889B5A}"/>
              </a:ext>
            </a:extLst>
          </p:cNvPr>
          <p:cNvSpPr>
            <a:spLocks noGrp="1"/>
          </p:cNvSpPr>
          <p:nvPr>
            <p:ph type="ftr" sz="quarter" idx="11"/>
          </p:nvPr>
        </p:nvSpPr>
        <p:spPr/>
        <p:txBody>
          <a:bodyPr/>
          <a:lstStyle/>
          <a:p>
            <a:r>
              <a:rPr lang="en-US" dirty="0"/>
              <a:t>FYP Proposal Presentation</a:t>
            </a:r>
          </a:p>
        </p:txBody>
      </p:sp>
      <p:sp>
        <p:nvSpPr>
          <p:cNvPr id="7" name="Slide Number Placeholder 6">
            <a:extLst>
              <a:ext uri="{FF2B5EF4-FFF2-40B4-BE49-F238E27FC236}">
                <a16:creationId xmlns:a16="http://schemas.microsoft.com/office/drawing/2014/main" id="{99A51744-04BE-43EE-9DAD-32BC3C7B53F4}"/>
              </a:ext>
            </a:extLst>
          </p:cNvPr>
          <p:cNvSpPr>
            <a:spLocks noGrp="1"/>
          </p:cNvSpPr>
          <p:nvPr>
            <p:ph type="sldNum" sz="quarter" idx="12"/>
          </p:nvPr>
        </p:nvSpPr>
        <p:spPr/>
        <p:txBody>
          <a:body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163024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95F6B7-F32D-4146-877D-2D10EB10B44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FF28623-371A-4247-A7A0-B63843AC12B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B669E7AC-8F0A-4B4B-A3D3-4A5BBFCA406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02137D-2891-4396-AAC6-B3C5461A16D9}" type="datetime1">
              <a:rPr lang="en-US" smtClean="0"/>
              <a:pPr/>
              <a:t>7/24/2020</a:t>
            </a:fld>
            <a:endParaRPr lang="en-US" dirty="0"/>
          </a:p>
        </p:txBody>
      </p:sp>
      <p:sp>
        <p:nvSpPr>
          <p:cNvPr id="5" name="Footer Placeholder 4">
            <a:extLst>
              <a:ext uri="{FF2B5EF4-FFF2-40B4-BE49-F238E27FC236}">
                <a16:creationId xmlns:a16="http://schemas.microsoft.com/office/drawing/2014/main" id="{E36F7B25-FA5F-43EC-A6EE-40E078B1736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FYP Proposal Presentation</a:t>
            </a:r>
          </a:p>
        </p:txBody>
      </p:sp>
      <p:sp>
        <p:nvSpPr>
          <p:cNvPr id="6" name="Slide Number Placeholder 5">
            <a:extLst>
              <a:ext uri="{FF2B5EF4-FFF2-40B4-BE49-F238E27FC236}">
                <a16:creationId xmlns:a16="http://schemas.microsoft.com/office/drawing/2014/main" id="{1F79AC4F-C340-46E3-B33A-57297BD3B4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BAB6EE-EAEA-4561-8880-8DF9D3AB286A}" type="slidenum">
              <a:rPr lang="en-US" smtClean="0"/>
              <a:pPr/>
              <a:t>‹#›</a:t>
            </a:fld>
            <a:endParaRPr lang="en-US" dirty="0"/>
          </a:p>
        </p:txBody>
      </p:sp>
    </p:spTree>
    <p:extLst>
      <p:ext uri="{BB962C8B-B14F-4D97-AF65-F5344CB8AC3E}">
        <p14:creationId xmlns:p14="http://schemas.microsoft.com/office/powerpoint/2010/main" val="52197065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smartdraw.com/use-case-diagram/" TargetMode="External"/><Relationship Id="rId3" Type="http://schemas.openxmlformats.org/officeDocument/2006/relationships/image" Target="../media/image1.jpeg"/><Relationship Id="rId7" Type="http://schemas.openxmlformats.org/officeDocument/2006/relationships/hyperlink" Target="https://www.tripwiremagazine.com/wordpress-rating-plugin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ir.nust.edu.gh/bitstream/123456789/7664/1/SUALIHU,%20BIINTU" TargetMode="External"/><Relationship Id="rId5" Type="http://schemas.openxmlformats.org/officeDocument/2006/relationships/hyperlink" Target="https://eternitymarketing.com/blog/how-to-rank-in-the-3-pack-of-google-maps-and-easily-land-clients" TargetMode="External"/><Relationship Id="rId4" Type="http://schemas.openxmlformats.org/officeDocument/2006/relationships/hyperlink" Target="https://www.androidpit.com/whatsapps-5-star-rating-problem" TargetMode="External"/><Relationship Id="rId9" Type="http://schemas.openxmlformats.org/officeDocument/2006/relationships/hyperlink" Target="https://www.stickyminds.com/article/state-transition-diagram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318448" y="1905000"/>
            <a:ext cx="8458200" cy="2109095"/>
          </a:xfrm>
          <a:prstGeom prst="rect">
            <a:avLst/>
          </a:prstGeom>
        </p:spPr>
      </p:pic>
      <p:sp>
        <p:nvSpPr>
          <p:cNvPr id="2" name="Date Placeholder 1"/>
          <p:cNvSpPr>
            <a:spLocks noGrp="1"/>
          </p:cNvSpPr>
          <p:nvPr>
            <p:ph type="dt" sz="half" idx="10"/>
          </p:nvPr>
        </p:nvSpPr>
        <p:spPr/>
        <p:txBody>
          <a:bodyPr/>
          <a:lstStyle/>
          <a:p>
            <a:fld id="{E8139B9D-DA86-408A-B0CE-9A89F4CCCFC1}" type="datetime1">
              <a:rPr lang="en-US" smtClean="0"/>
              <a:pPr/>
              <a:t>7/24/2020</a:t>
            </a:fld>
            <a:endParaRPr lang="en-US" dirty="0"/>
          </a:p>
        </p:txBody>
      </p:sp>
      <p:sp>
        <p:nvSpPr>
          <p:cNvPr id="3" name="Footer Placeholder 2"/>
          <p:cNvSpPr>
            <a:spLocks noGrp="1"/>
          </p:cNvSpPr>
          <p:nvPr>
            <p:ph type="ftr" sz="quarter" idx="11"/>
          </p:nvPr>
        </p:nvSpPr>
        <p:spPr/>
        <p:txBody>
          <a:bodyPr/>
          <a:lstStyle/>
          <a:p>
            <a:r>
              <a:rPr lang="en-US" dirty="0"/>
              <a:t>FYP Internal Evaluation Presentation</a:t>
            </a:r>
          </a:p>
        </p:txBody>
      </p:sp>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Data Flow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10</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           _</a:t>
            </a:r>
            <a:r>
              <a:rPr lang="en-US" sz="2400" u="sng" dirty="0">
                <a:solidFill>
                  <a:schemeClr val="tx2">
                    <a:lumMod val="75000"/>
                  </a:schemeClr>
                </a:solidFill>
              </a:rPr>
              <a:t>DFD level 0</a:t>
            </a:r>
            <a:r>
              <a:rPr lang="en-US" sz="4400" u="sng" dirty="0">
                <a:solidFill>
                  <a:schemeClr val="tx2">
                    <a:lumMod val="75000"/>
                  </a:schemeClr>
                </a:solidFill>
              </a:rPr>
              <a:t>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dirty="0">
                <a:solidFill>
                  <a:schemeClr val="tx2">
                    <a:lumMod val="75000"/>
                  </a:schemeClr>
                </a:solidFill>
              </a:rPr>
              <a:t>_______________________________</a:t>
            </a:r>
          </a:p>
        </p:txBody>
      </p:sp>
      <p:sp>
        <p:nvSpPr>
          <p:cNvPr id="3" name="Rectangle 2"/>
          <p:cNvSpPr/>
          <p:nvPr/>
        </p:nvSpPr>
        <p:spPr>
          <a:xfrm>
            <a:off x="3692839" y="4805261"/>
            <a:ext cx="1402948" cy="369332"/>
          </a:xfrm>
          <a:prstGeom prst="rect">
            <a:avLst/>
          </a:prstGeom>
        </p:spPr>
        <p:txBody>
          <a:bodyPr wrap="none">
            <a:spAutoFit/>
          </a:bodyPr>
          <a:lstStyle/>
          <a:p>
            <a:r>
              <a:rPr lang="en-GB" dirty="0">
                <a:latin typeface="Times New Roman" panose="02020603050405020304" pitchFamily="18" charset="0"/>
                <a:ea typeface="Batang"/>
              </a:rPr>
              <a:t>DFD Level 0</a:t>
            </a:r>
            <a:endParaRPr lang="en-US" dirty="0"/>
          </a:p>
        </p:txBody>
      </p:sp>
      <p:pic>
        <p:nvPicPr>
          <p:cNvPr id="17" name="image42.jpeg">
            <a:extLst>
              <a:ext uri="{FF2B5EF4-FFF2-40B4-BE49-F238E27FC236}">
                <a16:creationId xmlns:a16="http://schemas.microsoft.com/office/drawing/2014/main" id="{96D40B45-5FF7-4F0C-A433-D68822681CE9}"/>
              </a:ext>
            </a:extLst>
          </p:cNvPr>
          <p:cNvPicPr>
            <a:picLocks noGrp="1"/>
          </p:cNvPicPr>
          <p:nvPr>
            <p:ph idx="1"/>
          </p:nvPr>
        </p:nvPicPr>
        <p:blipFill>
          <a:blip r:embed="rId4" cstate="print"/>
          <a:stretch>
            <a:fillRect/>
          </a:stretch>
        </p:blipFill>
        <p:spPr>
          <a:xfrm>
            <a:off x="1528297" y="1501905"/>
            <a:ext cx="6096000" cy="4105275"/>
          </a:xfrm>
          <a:prstGeom prst="rect">
            <a:avLst/>
          </a:prstGeom>
        </p:spPr>
      </p:pic>
    </p:spTree>
    <p:extLst>
      <p:ext uri="{BB962C8B-B14F-4D97-AF65-F5344CB8AC3E}">
        <p14:creationId xmlns:p14="http://schemas.microsoft.com/office/powerpoint/2010/main" val="31601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Data Flow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11</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3" name="Rectangle 2"/>
          <p:cNvSpPr/>
          <p:nvPr/>
        </p:nvSpPr>
        <p:spPr>
          <a:xfrm>
            <a:off x="3654607" y="5769468"/>
            <a:ext cx="1402948" cy="369332"/>
          </a:xfrm>
          <a:prstGeom prst="rect">
            <a:avLst/>
          </a:prstGeom>
        </p:spPr>
        <p:txBody>
          <a:bodyPr wrap="none">
            <a:spAutoFit/>
          </a:bodyPr>
          <a:lstStyle/>
          <a:p>
            <a:r>
              <a:rPr lang="en-GB" dirty="0">
                <a:latin typeface="Times New Roman" panose="02020603050405020304" pitchFamily="18" charset="0"/>
                <a:ea typeface="Batang"/>
              </a:rPr>
              <a:t>DFD Level 1</a:t>
            </a:r>
            <a:endParaRPr lang="en-US" dirty="0"/>
          </a:p>
        </p:txBody>
      </p:sp>
      <p:pic>
        <p:nvPicPr>
          <p:cNvPr id="18" name="image43.png">
            <a:extLst>
              <a:ext uri="{FF2B5EF4-FFF2-40B4-BE49-F238E27FC236}">
                <a16:creationId xmlns:a16="http://schemas.microsoft.com/office/drawing/2014/main" id="{6C8A382C-9DE4-4BBF-8565-5F5BC25C66CE}"/>
              </a:ext>
            </a:extLst>
          </p:cNvPr>
          <p:cNvPicPr>
            <a:picLocks noGrp="1"/>
          </p:cNvPicPr>
          <p:nvPr>
            <p:ph idx="1"/>
          </p:nvPr>
        </p:nvPicPr>
        <p:blipFill>
          <a:blip r:embed="rId4" cstate="print"/>
          <a:stretch>
            <a:fillRect/>
          </a:stretch>
        </p:blipFill>
        <p:spPr>
          <a:xfrm>
            <a:off x="1982919" y="1492716"/>
            <a:ext cx="5178161" cy="4351338"/>
          </a:xfrm>
          <a:prstGeom prst="rect">
            <a:avLst/>
          </a:prstGeom>
        </p:spPr>
      </p:pic>
    </p:spTree>
    <p:extLst>
      <p:ext uri="{BB962C8B-B14F-4D97-AF65-F5344CB8AC3E}">
        <p14:creationId xmlns:p14="http://schemas.microsoft.com/office/powerpoint/2010/main" val="399841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81905" y="124728"/>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628650" y="-99301"/>
            <a:ext cx="7886700" cy="1325563"/>
          </a:xfrm>
        </p:spPr>
        <p:txBody>
          <a:bodyPr/>
          <a:lstStyle/>
          <a:p>
            <a:r>
              <a:rPr lang="en-US" dirty="0"/>
              <a:t>Use Case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12</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56652" y="398822"/>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9" name="Rectangle 18"/>
          <p:cNvSpPr/>
          <p:nvPr/>
        </p:nvSpPr>
        <p:spPr>
          <a:xfrm>
            <a:off x="3654606" y="5963766"/>
            <a:ext cx="2616422" cy="338554"/>
          </a:xfrm>
          <a:prstGeom prst="rect">
            <a:avLst/>
          </a:prstGeom>
        </p:spPr>
        <p:txBody>
          <a:bodyPr wrap="none">
            <a:spAutoFit/>
          </a:bodyPr>
          <a:lstStyle/>
          <a:p>
            <a:r>
              <a:rPr lang="en-GB" sz="1600" dirty="0">
                <a:latin typeface="Times New Roman" panose="02020603050405020304" pitchFamily="18" charset="0"/>
                <a:ea typeface="Batang"/>
              </a:rPr>
              <a:t>Employee Use  Case diagram</a:t>
            </a:r>
            <a:endParaRPr lang="en-US" sz="1600" dirty="0"/>
          </a:p>
        </p:txBody>
      </p:sp>
      <p:pic>
        <p:nvPicPr>
          <p:cNvPr id="17" name="image17.png">
            <a:extLst>
              <a:ext uri="{FF2B5EF4-FFF2-40B4-BE49-F238E27FC236}">
                <a16:creationId xmlns:a16="http://schemas.microsoft.com/office/drawing/2014/main" id="{64701E59-4FEF-4E7F-AC80-83300465A3E3}"/>
              </a:ext>
            </a:extLst>
          </p:cNvPr>
          <p:cNvPicPr>
            <a:picLocks noGrp="1"/>
          </p:cNvPicPr>
          <p:nvPr>
            <p:ph idx="1"/>
          </p:nvPr>
        </p:nvPicPr>
        <p:blipFill>
          <a:blip r:embed="rId4" cstate="print"/>
          <a:stretch>
            <a:fillRect/>
          </a:stretch>
        </p:blipFill>
        <p:spPr>
          <a:xfrm>
            <a:off x="2286000" y="1442357"/>
            <a:ext cx="4428571" cy="4123809"/>
          </a:xfrm>
          <a:prstGeom prst="rect">
            <a:avLst/>
          </a:prstGeom>
        </p:spPr>
      </p:pic>
    </p:spTree>
    <p:extLst>
      <p:ext uri="{BB962C8B-B14F-4D97-AF65-F5344CB8AC3E}">
        <p14:creationId xmlns:p14="http://schemas.microsoft.com/office/powerpoint/2010/main" val="220593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81905" y="124728"/>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628650" y="-99301"/>
            <a:ext cx="7886700" cy="1325563"/>
          </a:xfrm>
        </p:spPr>
        <p:txBody>
          <a:bodyPr/>
          <a:lstStyle/>
          <a:p>
            <a:r>
              <a:rPr lang="en-US" dirty="0"/>
              <a:t>Use Case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56652" y="398822"/>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9" name="Rectangle 18"/>
          <p:cNvSpPr/>
          <p:nvPr/>
        </p:nvSpPr>
        <p:spPr>
          <a:xfrm>
            <a:off x="3654606" y="5963766"/>
            <a:ext cx="2392001" cy="338554"/>
          </a:xfrm>
          <a:prstGeom prst="rect">
            <a:avLst/>
          </a:prstGeom>
        </p:spPr>
        <p:txBody>
          <a:bodyPr wrap="none">
            <a:spAutoFit/>
          </a:bodyPr>
          <a:lstStyle/>
          <a:p>
            <a:r>
              <a:rPr lang="en-GB" sz="1600" dirty="0">
                <a:latin typeface="Times New Roman" panose="02020603050405020304" pitchFamily="18" charset="0"/>
                <a:ea typeface="Batang"/>
              </a:rPr>
              <a:t>Owner  Use  Case diagram</a:t>
            </a:r>
            <a:endParaRPr lang="en-US" sz="1600" dirty="0"/>
          </a:p>
        </p:txBody>
      </p:sp>
      <p:pic>
        <p:nvPicPr>
          <p:cNvPr id="20" name="Content Placeholder 19" descr="C:\Users\HP\Downloads\owner.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650881" y="1546054"/>
            <a:ext cx="3896269" cy="4344006"/>
          </a:xfrm>
          <a:prstGeom prst="rect">
            <a:avLst/>
          </a:prstGeom>
          <a:noFill/>
          <a:ln>
            <a:noFill/>
          </a:ln>
        </p:spPr>
      </p:pic>
    </p:spTree>
    <p:extLst>
      <p:ext uri="{BB962C8B-B14F-4D97-AF65-F5344CB8AC3E}">
        <p14:creationId xmlns:p14="http://schemas.microsoft.com/office/powerpoint/2010/main" val="213489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81905" y="124728"/>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628650" y="-99301"/>
            <a:ext cx="7886700" cy="1325563"/>
          </a:xfrm>
        </p:spPr>
        <p:txBody>
          <a:bodyPr/>
          <a:lstStyle/>
          <a:p>
            <a:r>
              <a:rPr lang="en-US" dirty="0"/>
              <a:t>Use Case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14</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56652" y="398822"/>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9" name="Rectangle 18"/>
          <p:cNvSpPr/>
          <p:nvPr/>
        </p:nvSpPr>
        <p:spPr>
          <a:xfrm>
            <a:off x="3654606" y="5963766"/>
            <a:ext cx="2542684" cy="338554"/>
          </a:xfrm>
          <a:prstGeom prst="rect">
            <a:avLst/>
          </a:prstGeom>
        </p:spPr>
        <p:txBody>
          <a:bodyPr wrap="none">
            <a:spAutoFit/>
          </a:bodyPr>
          <a:lstStyle/>
          <a:p>
            <a:r>
              <a:rPr lang="en-GB" sz="1600" dirty="0">
                <a:latin typeface="Times New Roman" panose="02020603050405020304" pitchFamily="18" charset="0"/>
                <a:ea typeface="Batang"/>
              </a:rPr>
              <a:t>Manager  Use  Case diagram</a:t>
            </a:r>
            <a:endParaRPr lang="en-US" sz="1600" dirty="0"/>
          </a:p>
        </p:txBody>
      </p:sp>
      <p:pic>
        <p:nvPicPr>
          <p:cNvPr id="18" name="Content Placeholder 17" descr="C:\Users\HP\Desktop\manager.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177868" y="1338020"/>
            <a:ext cx="4332938" cy="4351338"/>
          </a:xfrm>
          <a:prstGeom prst="rect">
            <a:avLst/>
          </a:prstGeom>
          <a:noFill/>
          <a:ln>
            <a:noFill/>
          </a:ln>
        </p:spPr>
      </p:pic>
    </p:spTree>
    <p:extLst>
      <p:ext uri="{BB962C8B-B14F-4D97-AF65-F5344CB8AC3E}">
        <p14:creationId xmlns:p14="http://schemas.microsoft.com/office/powerpoint/2010/main" val="341066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74102" y="92517"/>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603504" y="-149754"/>
            <a:ext cx="7886700" cy="1325563"/>
          </a:xfrm>
        </p:spPr>
        <p:txBody>
          <a:bodyPr/>
          <a:lstStyle/>
          <a:p>
            <a:r>
              <a:rPr lang="en-US" dirty="0"/>
              <a:t>Use Case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15</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371345"/>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Rectangle 16"/>
          <p:cNvSpPr/>
          <p:nvPr/>
        </p:nvSpPr>
        <p:spPr>
          <a:xfrm>
            <a:off x="3681529" y="5947759"/>
            <a:ext cx="2486578" cy="369332"/>
          </a:xfrm>
          <a:prstGeom prst="rect">
            <a:avLst/>
          </a:prstGeom>
        </p:spPr>
        <p:txBody>
          <a:bodyPr wrap="none">
            <a:spAutoFit/>
          </a:bodyPr>
          <a:lstStyle/>
          <a:p>
            <a:r>
              <a:rPr lang="en-GB" dirty="0">
                <a:latin typeface="Times New Roman" panose="02020603050405020304" pitchFamily="18" charset="0"/>
                <a:ea typeface="Batang"/>
              </a:rPr>
              <a:t>Client Use Case diagram</a:t>
            </a:r>
            <a:endParaRPr lang="en-US" dirty="0"/>
          </a:p>
        </p:txBody>
      </p:sp>
      <p:pic>
        <p:nvPicPr>
          <p:cNvPr id="18" name="image18.png">
            <a:extLst>
              <a:ext uri="{FF2B5EF4-FFF2-40B4-BE49-F238E27FC236}">
                <a16:creationId xmlns:a16="http://schemas.microsoft.com/office/drawing/2014/main" id="{F2E76638-9CA3-4EC0-AF30-52E158CA1FE8}"/>
              </a:ext>
            </a:extLst>
          </p:cNvPr>
          <p:cNvPicPr>
            <a:picLocks noGrp="1"/>
          </p:cNvPicPr>
          <p:nvPr>
            <p:ph idx="1"/>
          </p:nvPr>
        </p:nvPicPr>
        <p:blipFill>
          <a:blip r:embed="rId4" cstate="print"/>
          <a:stretch>
            <a:fillRect/>
          </a:stretch>
        </p:blipFill>
        <p:spPr>
          <a:xfrm>
            <a:off x="2310095" y="1215069"/>
            <a:ext cx="4523809" cy="4314286"/>
          </a:xfrm>
          <a:prstGeom prst="rect">
            <a:avLst/>
          </a:prstGeom>
        </p:spPr>
      </p:pic>
    </p:spTree>
    <p:extLst>
      <p:ext uri="{BB962C8B-B14F-4D97-AF65-F5344CB8AC3E}">
        <p14:creationId xmlns:p14="http://schemas.microsoft.com/office/powerpoint/2010/main" val="415051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Activity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16</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3" name="Rectangle 2"/>
          <p:cNvSpPr/>
          <p:nvPr/>
        </p:nvSpPr>
        <p:spPr>
          <a:xfrm>
            <a:off x="2826906" y="5842480"/>
            <a:ext cx="2788007" cy="369332"/>
          </a:xfrm>
          <a:prstGeom prst="rect">
            <a:avLst/>
          </a:prstGeom>
        </p:spPr>
        <p:txBody>
          <a:bodyPr wrap="none">
            <a:spAutoFit/>
          </a:bodyPr>
          <a:lstStyle/>
          <a:p>
            <a:r>
              <a:rPr lang="en-GB" dirty="0">
                <a:latin typeface="Times New Roman" panose="02020603050405020304" pitchFamily="18" charset="0"/>
                <a:ea typeface="Batang"/>
              </a:rPr>
              <a:t>Employee Activity Diagram</a:t>
            </a:r>
            <a:endParaRPr lang="en-US" dirty="0"/>
          </a:p>
        </p:txBody>
      </p:sp>
      <p:pic>
        <p:nvPicPr>
          <p:cNvPr id="18" name="image22.png">
            <a:extLst>
              <a:ext uri="{FF2B5EF4-FFF2-40B4-BE49-F238E27FC236}">
                <a16:creationId xmlns:a16="http://schemas.microsoft.com/office/drawing/2014/main" id="{F2A0E20F-D98F-4B6D-97DB-D3ABF9252AFB}"/>
              </a:ext>
            </a:extLst>
          </p:cNvPr>
          <p:cNvPicPr>
            <a:picLocks noGrp="1"/>
          </p:cNvPicPr>
          <p:nvPr>
            <p:ph idx="1"/>
          </p:nvPr>
        </p:nvPicPr>
        <p:blipFill>
          <a:blip r:embed="rId4" cstate="print"/>
          <a:stretch>
            <a:fillRect/>
          </a:stretch>
        </p:blipFill>
        <p:spPr>
          <a:xfrm>
            <a:off x="1905000" y="1400110"/>
            <a:ext cx="5562599" cy="4351338"/>
          </a:xfrm>
          <a:prstGeom prst="rect">
            <a:avLst/>
          </a:prstGeom>
        </p:spPr>
      </p:pic>
    </p:spTree>
    <p:extLst>
      <p:ext uri="{BB962C8B-B14F-4D97-AF65-F5344CB8AC3E}">
        <p14:creationId xmlns:p14="http://schemas.microsoft.com/office/powerpoint/2010/main" val="214687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Activity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17</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3" name="Rectangle 2"/>
          <p:cNvSpPr/>
          <p:nvPr/>
        </p:nvSpPr>
        <p:spPr>
          <a:xfrm>
            <a:off x="2826906" y="5842480"/>
            <a:ext cx="2646943" cy="369332"/>
          </a:xfrm>
          <a:prstGeom prst="rect">
            <a:avLst/>
          </a:prstGeom>
        </p:spPr>
        <p:txBody>
          <a:bodyPr wrap="none">
            <a:spAutoFit/>
          </a:bodyPr>
          <a:lstStyle/>
          <a:p>
            <a:r>
              <a:rPr lang="en-GB" dirty="0">
                <a:latin typeface="Times New Roman" panose="02020603050405020304" pitchFamily="18" charset="0"/>
                <a:ea typeface="Batang"/>
              </a:rPr>
              <a:t>Manager Activity Diagram</a:t>
            </a:r>
            <a:endParaRPr lang="en-US" dirty="0"/>
          </a:p>
        </p:txBody>
      </p:sp>
      <p:pic>
        <p:nvPicPr>
          <p:cNvPr id="17" name="image24.png" descr="E:\f drive\7th semester\fyp\fyp diagrams\manger(act).PNG"/>
          <p:cNvPicPr>
            <a:picLocks noGrp="1"/>
          </p:cNvPicPr>
          <p:nvPr>
            <p:ph idx="1"/>
          </p:nvPr>
        </p:nvPicPr>
        <p:blipFill>
          <a:blip r:embed="rId4" cstate="print"/>
          <a:stretch>
            <a:fillRect/>
          </a:stretch>
        </p:blipFill>
        <p:spPr>
          <a:xfrm>
            <a:off x="2438400" y="1592893"/>
            <a:ext cx="4343400" cy="4140217"/>
          </a:xfrm>
          <a:prstGeom prst="rect">
            <a:avLst/>
          </a:prstGeom>
        </p:spPr>
      </p:pic>
    </p:spTree>
    <p:extLst>
      <p:ext uri="{BB962C8B-B14F-4D97-AF65-F5344CB8AC3E}">
        <p14:creationId xmlns:p14="http://schemas.microsoft.com/office/powerpoint/2010/main" val="2171259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Activity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18</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3" name="Rectangle 2"/>
          <p:cNvSpPr/>
          <p:nvPr/>
        </p:nvSpPr>
        <p:spPr>
          <a:xfrm>
            <a:off x="2826906" y="5842480"/>
            <a:ext cx="2537939" cy="369332"/>
          </a:xfrm>
          <a:prstGeom prst="rect">
            <a:avLst/>
          </a:prstGeom>
        </p:spPr>
        <p:txBody>
          <a:bodyPr wrap="none">
            <a:spAutoFit/>
          </a:bodyPr>
          <a:lstStyle/>
          <a:p>
            <a:r>
              <a:rPr lang="en-GB" dirty="0">
                <a:latin typeface="Times New Roman" panose="02020603050405020304" pitchFamily="18" charset="0"/>
                <a:ea typeface="Batang"/>
              </a:rPr>
              <a:t>Owner  Activity Diagram</a:t>
            </a:r>
            <a:endParaRPr lang="en-US" dirty="0"/>
          </a:p>
        </p:txBody>
      </p:sp>
      <p:pic>
        <p:nvPicPr>
          <p:cNvPr id="17" name="image25.png" descr="E:\f drive\7th semester\fyp\fyp diagrams\ownr(ac).PNG"/>
          <p:cNvPicPr>
            <a:picLocks noGrp="1"/>
          </p:cNvPicPr>
          <p:nvPr>
            <p:ph idx="1"/>
          </p:nvPr>
        </p:nvPicPr>
        <p:blipFill>
          <a:blip r:embed="rId4" cstate="print"/>
          <a:stretch>
            <a:fillRect/>
          </a:stretch>
        </p:blipFill>
        <p:spPr>
          <a:xfrm>
            <a:off x="2438400" y="1666362"/>
            <a:ext cx="4343399" cy="3964997"/>
          </a:xfrm>
          <a:prstGeom prst="rect">
            <a:avLst/>
          </a:prstGeom>
        </p:spPr>
      </p:pic>
    </p:spTree>
    <p:extLst>
      <p:ext uri="{BB962C8B-B14F-4D97-AF65-F5344CB8AC3E}">
        <p14:creationId xmlns:p14="http://schemas.microsoft.com/office/powerpoint/2010/main" val="125460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Activity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19</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3" name="Rectangle 2"/>
          <p:cNvSpPr/>
          <p:nvPr/>
        </p:nvSpPr>
        <p:spPr>
          <a:xfrm>
            <a:off x="3042228" y="5802547"/>
            <a:ext cx="2416111" cy="369332"/>
          </a:xfrm>
          <a:prstGeom prst="rect">
            <a:avLst/>
          </a:prstGeom>
        </p:spPr>
        <p:txBody>
          <a:bodyPr wrap="none">
            <a:spAutoFit/>
          </a:bodyPr>
          <a:lstStyle/>
          <a:p>
            <a:r>
              <a:rPr lang="en-GB" dirty="0">
                <a:latin typeface="Times New Roman" panose="02020603050405020304" pitchFamily="18" charset="0"/>
                <a:ea typeface="Batang"/>
              </a:rPr>
              <a:t>Client Activity Diagram</a:t>
            </a:r>
            <a:endParaRPr lang="en-US" dirty="0"/>
          </a:p>
        </p:txBody>
      </p:sp>
      <p:pic>
        <p:nvPicPr>
          <p:cNvPr id="17" name="image23.png">
            <a:extLst>
              <a:ext uri="{FF2B5EF4-FFF2-40B4-BE49-F238E27FC236}">
                <a16:creationId xmlns:a16="http://schemas.microsoft.com/office/drawing/2014/main" id="{D38407F9-6103-4D2D-9757-9435D8D79F13}"/>
              </a:ext>
            </a:extLst>
          </p:cNvPr>
          <p:cNvPicPr>
            <a:picLocks noGrp="1"/>
          </p:cNvPicPr>
          <p:nvPr>
            <p:ph idx="1"/>
          </p:nvPr>
        </p:nvPicPr>
        <p:blipFill>
          <a:blip r:embed="rId4" cstate="print"/>
          <a:stretch>
            <a:fillRect/>
          </a:stretch>
        </p:blipFill>
        <p:spPr>
          <a:xfrm>
            <a:off x="1676400" y="1443714"/>
            <a:ext cx="6248400" cy="4351338"/>
          </a:xfrm>
          <a:prstGeom prst="rect">
            <a:avLst/>
          </a:prstGeom>
        </p:spPr>
      </p:pic>
    </p:spTree>
    <p:extLst>
      <p:ext uri="{BB962C8B-B14F-4D97-AF65-F5344CB8AC3E}">
        <p14:creationId xmlns:p14="http://schemas.microsoft.com/office/powerpoint/2010/main" val="269939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30752" y="749808"/>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pPr algn="ctr"/>
            <a:r>
              <a:rPr lang="en-US" sz="2400" u="sng" dirty="0">
                <a:latin typeface="Times New Roman" pitchFamily="18" charset="0"/>
                <a:cs typeface="Times New Roman" pitchFamily="18" charset="0"/>
              </a:rPr>
              <a:t>Employee performance appraisal management system</a:t>
            </a:r>
          </a:p>
        </p:txBody>
      </p:sp>
      <p:sp>
        <p:nvSpPr>
          <p:cNvPr id="6" name="Date Placeholder 5"/>
          <p:cNvSpPr>
            <a:spLocks noGrp="1"/>
          </p:cNvSpPr>
          <p:nvPr>
            <p:ph type="dt" sz="half" idx="10"/>
          </p:nvPr>
        </p:nvSpPr>
        <p:spPr/>
        <p:txBody>
          <a:bodyPr/>
          <a:lstStyle/>
          <a:p>
            <a:fld id="{8599E808-9D71-43D0-BCD1-FC8B790CBCE6}" type="datetime1">
              <a:rPr lang="en-US" smtClean="0"/>
              <a:pPr/>
              <a:t>7/24/2020</a:t>
            </a:fld>
            <a:endParaRPr lang="en-US" dirty="0"/>
          </a:p>
        </p:txBody>
      </p:sp>
      <p:sp>
        <p:nvSpPr>
          <p:cNvPr id="8" name="Footer Placeholder 7"/>
          <p:cNvSpPr>
            <a:spLocks noGrp="1"/>
          </p:cNvSpPr>
          <p:nvPr>
            <p:ph type="ftr" sz="quarter" idx="11"/>
          </p:nvPr>
        </p:nvSpPr>
        <p:spPr/>
        <p:txBody>
          <a:bodyPr/>
          <a:lstStyle/>
          <a:p>
            <a:r>
              <a:rPr lang="en-US" dirty="0"/>
              <a:t>FYP Internal Evaluation Presentation</a:t>
            </a:r>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dirty="0"/>
          </a:p>
        </p:txBody>
      </p:sp>
      <p:sp>
        <p:nvSpPr>
          <p:cNvPr id="5" name="Rectangle 4"/>
          <p:cNvSpPr/>
          <p:nvPr/>
        </p:nvSpPr>
        <p:spPr>
          <a:xfrm>
            <a:off x="76200" y="2045366"/>
            <a:ext cx="8763000" cy="3477875"/>
          </a:xfrm>
          <a:prstGeom prst="rect">
            <a:avLst/>
          </a:prstGeom>
        </p:spPr>
        <p:txBody>
          <a:bodyPr wrap="square">
            <a:spAutoFit/>
          </a:bodyPr>
          <a:lstStyle/>
          <a:p>
            <a:pPr algn="ctr"/>
            <a:br>
              <a:rPr lang="en-US" sz="2000" b="1" u="sng" dirty="0">
                <a:solidFill>
                  <a:schemeClr val="tx1"/>
                </a:solidFill>
                <a:latin typeface="Times New Roman" pitchFamily="18" charset="0"/>
                <a:cs typeface="Times New Roman" pitchFamily="18" charset="0"/>
              </a:rPr>
            </a:br>
            <a:r>
              <a:rPr lang="en-US" sz="2000" b="1" u="sng" dirty="0">
                <a:latin typeface="Times New Roman" pitchFamily="18" charset="0"/>
                <a:cs typeface="Times New Roman" pitchFamily="18" charset="0"/>
              </a:rPr>
              <a:t>Group Members:</a:t>
            </a:r>
          </a:p>
          <a:p>
            <a:pPr algn="ctr"/>
            <a:r>
              <a:rPr lang="en-US" sz="2000" dirty="0">
                <a:latin typeface="Times New Roman" pitchFamily="18" charset="0"/>
                <a:cs typeface="Times New Roman" pitchFamily="18" charset="0"/>
              </a:rPr>
              <a:t>Sara Laraib Ali(FA16-BCS-052) </a:t>
            </a:r>
          </a:p>
          <a:p>
            <a:pPr algn="ctr"/>
            <a:r>
              <a:rPr lang="en-US" sz="2000" dirty="0">
                <a:latin typeface="Times New Roman" pitchFamily="18" charset="0"/>
                <a:cs typeface="Times New Roman" pitchFamily="18" charset="0"/>
              </a:rPr>
              <a:t>Nida Yaseen (FA16-BCS-048)</a:t>
            </a:r>
            <a:endParaRPr lang="en-US" sz="2000" b="1" u="sng" dirty="0">
              <a:solidFill>
                <a:schemeClr val="tx1"/>
              </a:solidFill>
              <a:latin typeface="Times New Roman" pitchFamily="18" charset="0"/>
              <a:cs typeface="Times New Roman" pitchFamily="18" charset="0"/>
            </a:endParaRPr>
          </a:p>
          <a:p>
            <a:pPr algn="ctr"/>
            <a:endParaRPr lang="en-US" sz="2000" b="1" u="sng" dirty="0">
              <a:solidFill>
                <a:schemeClr val="tx1"/>
              </a:solidFill>
              <a:latin typeface="Times New Roman" pitchFamily="18" charset="0"/>
              <a:cs typeface="Times New Roman" pitchFamily="18" charset="0"/>
            </a:endParaRPr>
          </a:p>
          <a:p>
            <a:pPr algn="ctr"/>
            <a:r>
              <a:rPr lang="en-US" sz="2000" b="1" u="sng" dirty="0">
                <a:solidFill>
                  <a:schemeClr val="tx1"/>
                </a:solidFill>
                <a:latin typeface="Times New Roman" pitchFamily="18" charset="0"/>
                <a:cs typeface="Times New Roman" pitchFamily="18" charset="0"/>
              </a:rPr>
              <a:t>Supervised by</a:t>
            </a:r>
            <a:r>
              <a:rPr lang="en-US" sz="2000" b="1" u="sng" dirty="0">
                <a:latin typeface="Times New Roman" pitchFamily="18" charset="0"/>
                <a:cs typeface="Times New Roman" pitchFamily="18" charset="0"/>
              </a:rPr>
              <a:t>:</a:t>
            </a:r>
            <a:endParaRPr lang="en-US" sz="2000" b="1" u="sng" dirty="0">
              <a:solidFill>
                <a:schemeClr val="tx1"/>
              </a:solidFill>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Ma’am Tahira sadaf</a:t>
            </a:r>
          </a:p>
          <a:p>
            <a:pPr algn="ctr"/>
            <a:r>
              <a:rPr lang="en-US" sz="2000" dirty="0">
                <a:solidFill>
                  <a:schemeClr val="tx1"/>
                </a:solidFill>
                <a:latin typeface="Times New Roman" pitchFamily="18" charset="0"/>
                <a:cs typeface="Times New Roman" pitchFamily="18" charset="0"/>
              </a:rPr>
              <a:t>Presented on 18 july,2020</a:t>
            </a:r>
          </a:p>
          <a:p>
            <a:pPr algn="ctr"/>
            <a:endParaRPr lang="en-US" sz="2000" dirty="0">
              <a:solidFill>
                <a:schemeClr val="tx1"/>
              </a:solidFill>
              <a:latin typeface="Times New Roman" pitchFamily="18" charset="0"/>
              <a:cs typeface="Times New Roman" pitchFamily="18" charset="0"/>
            </a:endParaRPr>
          </a:p>
          <a:p>
            <a:pPr algn="ctr"/>
            <a:r>
              <a:rPr lang="en-US" sz="2000" dirty="0">
                <a:solidFill>
                  <a:schemeClr val="tx1"/>
                </a:solidFill>
                <a:latin typeface="Times New Roman" pitchFamily="18" charset="0"/>
                <a:cs typeface="Times New Roman" pitchFamily="18" charset="0"/>
              </a:rPr>
              <a:t>Department of </a:t>
            </a:r>
            <a:r>
              <a:rPr lang="en-US" sz="2000" dirty="0">
                <a:latin typeface="Times New Roman" pitchFamily="18" charset="0"/>
                <a:cs typeface="Times New Roman" pitchFamily="18" charset="0"/>
              </a:rPr>
              <a:t>Computer Science</a:t>
            </a:r>
            <a:r>
              <a:rPr lang="en-US" sz="2000" dirty="0">
                <a:solidFill>
                  <a:schemeClr val="tx1"/>
                </a:solidFill>
                <a:latin typeface="Times New Roman" pitchFamily="18" charset="0"/>
                <a:cs typeface="Times New Roman" pitchFamily="18" charset="0"/>
              </a:rPr>
              <a:t> </a:t>
            </a:r>
          </a:p>
          <a:p>
            <a:pPr algn="ctr"/>
            <a:r>
              <a:rPr lang="en-US" sz="2000" b="1" dirty="0">
                <a:solidFill>
                  <a:schemeClr val="tx1"/>
                </a:solidFill>
                <a:latin typeface="Times New Roman" pitchFamily="18" charset="0"/>
                <a:cs typeface="Times New Roman" pitchFamily="18" charset="0"/>
              </a:rPr>
              <a:t>COMSATS </a:t>
            </a:r>
            <a:r>
              <a:rPr lang="en-US" sz="2000" dirty="0">
                <a:solidFill>
                  <a:schemeClr val="tx1"/>
                </a:solidFill>
                <a:latin typeface="Times New Roman" pitchFamily="18" charset="0"/>
                <a:cs typeface="Times New Roman" pitchFamily="18" charset="0"/>
              </a:rPr>
              <a:t>University Islamabad, Attock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598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12202" y="180897"/>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628650" y="-70657"/>
            <a:ext cx="7886700" cy="1325563"/>
          </a:xfrm>
        </p:spPr>
        <p:txBody>
          <a:bodyPr/>
          <a:lstStyle/>
          <a:p>
            <a:r>
              <a:rPr lang="en-US" dirty="0"/>
              <a:t>Sequence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20</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114300" y="469252"/>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Rectangle 17"/>
          <p:cNvSpPr/>
          <p:nvPr/>
        </p:nvSpPr>
        <p:spPr>
          <a:xfrm>
            <a:off x="3042228" y="5802547"/>
            <a:ext cx="2929007" cy="369332"/>
          </a:xfrm>
          <a:prstGeom prst="rect">
            <a:avLst/>
          </a:prstGeom>
        </p:spPr>
        <p:txBody>
          <a:bodyPr wrap="none">
            <a:spAutoFit/>
          </a:bodyPr>
          <a:lstStyle/>
          <a:p>
            <a:r>
              <a:rPr lang="en-GB" dirty="0">
                <a:latin typeface="Times New Roman" panose="02020603050405020304" pitchFamily="18" charset="0"/>
                <a:ea typeface="Batang"/>
              </a:rPr>
              <a:t>Employee Sequence Diagram</a:t>
            </a:r>
            <a:endParaRPr lang="en-US" dirty="0"/>
          </a:p>
        </p:txBody>
      </p:sp>
      <p:pic>
        <p:nvPicPr>
          <p:cNvPr id="19" name="image27.png">
            <a:extLst>
              <a:ext uri="{FF2B5EF4-FFF2-40B4-BE49-F238E27FC236}">
                <a16:creationId xmlns:a16="http://schemas.microsoft.com/office/drawing/2014/main" id="{D647908E-6EC9-43DC-B5F6-760F2D0FF156}"/>
              </a:ext>
            </a:extLst>
          </p:cNvPr>
          <p:cNvPicPr>
            <a:picLocks noGrp="1"/>
          </p:cNvPicPr>
          <p:nvPr>
            <p:ph idx="1"/>
          </p:nvPr>
        </p:nvPicPr>
        <p:blipFill>
          <a:blip r:embed="rId4" cstate="print"/>
          <a:stretch>
            <a:fillRect/>
          </a:stretch>
        </p:blipFill>
        <p:spPr>
          <a:xfrm>
            <a:off x="838201" y="1280021"/>
            <a:ext cx="7677150" cy="4351338"/>
          </a:xfrm>
          <a:prstGeom prst="rect">
            <a:avLst/>
          </a:prstGeom>
        </p:spPr>
      </p:pic>
    </p:spTree>
    <p:extLst>
      <p:ext uri="{BB962C8B-B14F-4D97-AF65-F5344CB8AC3E}">
        <p14:creationId xmlns:p14="http://schemas.microsoft.com/office/powerpoint/2010/main" val="2715313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29808" y="76200"/>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533400" y="-182563"/>
            <a:ext cx="7886700" cy="1325563"/>
          </a:xfrm>
        </p:spPr>
        <p:txBody>
          <a:bodyPr/>
          <a:lstStyle/>
          <a:p>
            <a:r>
              <a:rPr lang="en-US" dirty="0"/>
              <a:t>Sequence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21</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259925"/>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Rectangle 17"/>
          <p:cNvSpPr/>
          <p:nvPr/>
        </p:nvSpPr>
        <p:spPr>
          <a:xfrm>
            <a:off x="3055084" y="5917007"/>
            <a:ext cx="2813591" cy="369332"/>
          </a:xfrm>
          <a:prstGeom prst="rect">
            <a:avLst/>
          </a:prstGeom>
        </p:spPr>
        <p:txBody>
          <a:bodyPr wrap="none">
            <a:spAutoFit/>
          </a:bodyPr>
          <a:lstStyle/>
          <a:p>
            <a:r>
              <a:rPr lang="en-GB" dirty="0">
                <a:latin typeface="Times New Roman" panose="02020603050405020304" pitchFamily="18" charset="0"/>
                <a:ea typeface="Batang"/>
              </a:rPr>
              <a:t>Manager Sequence Diagram</a:t>
            </a:r>
            <a:endParaRPr lang="en-US" dirty="0"/>
          </a:p>
        </p:txBody>
      </p:sp>
      <p:pic>
        <p:nvPicPr>
          <p:cNvPr id="19" name="image29.png" descr="E:\f drive\7th semester\fyp\fyp diagrams\manger(sq).PNG"/>
          <p:cNvPicPr>
            <a:picLocks noGrp="1"/>
          </p:cNvPicPr>
          <p:nvPr>
            <p:ph idx="1"/>
          </p:nvPr>
        </p:nvPicPr>
        <p:blipFill>
          <a:blip r:embed="rId4" cstate="print"/>
          <a:stretch>
            <a:fillRect/>
          </a:stretch>
        </p:blipFill>
        <p:spPr>
          <a:xfrm>
            <a:off x="2024235" y="1143000"/>
            <a:ext cx="5095530" cy="4374725"/>
          </a:xfrm>
          <a:prstGeom prst="rect">
            <a:avLst/>
          </a:prstGeom>
        </p:spPr>
      </p:pic>
    </p:spTree>
    <p:extLst>
      <p:ext uri="{BB962C8B-B14F-4D97-AF65-F5344CB8AC3E}">
        <p14:creationId xmlns:p14="http://schemas.microsoft.com/office/powerpoint/2010/main" val="36941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29808" y="76200"/>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533400" y="-182563"/>
            <a:ext cx="7886700" cy="1325563"/>
          </a:xfrm>
        </p:spPr>
        <p:txBody>
          <a:bodyPr/>
          <a:lstStyle/>
          <a:p>
            <a:r>
              <a:rPr lang="en-US" dirty="0"/>
              <a:t>Sequence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22</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259925"/>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Rectangle 17"/>
          <p:cNvSpPr/>
          <p:nvPr/>
        </p:nvSpPr>
        <p:spPr>
          <a:xfrm>
            <a:off x="3055084" y="5917007"/>
            <a:ext cx="2621230" cy="369332"/>
          </a:xfrm>
          <a:prstGeom prst="rect">
            <a:avLst/>
          </a:prstGeom>
        </p:spPr>
        <p:txBody>
          <a:bodyPr wrap="none">
            <a:spAutoFit/>
          </a:bodyPr>
          <a:lstStyle/>
          <a:p>
            <a:r>
              <a:rPr lang="en-GB" dirty="0">
                <a:latin typeface="Times New Roman" panose="02020603050405020304" pitchFamily="18" charset="0"/>
                <a:ea typeface="Batang"/>
              </a:rPr>
              <a:t>Owner Sequence Diagram</a:t>
            </a:r>
            <a:endParaRPr lang="en-US" dirty="0"/>
          </a:p>
        </p:txBody>
      </p:sp>
      <p:pic>
        <p:nvPicPr>
          <p:cNvPr id="19" name="image30.png" descr="E:\f drive\7th semester\fyp\fyp diagrams\owner(sq).PNG"/>
          <p:cNvPicPr>
            <a:picLocks noGrp="1"/>
          </p:cNvPicPr>
          <p:nvPr>
            <p:ph idx="1"/>
          </p:nvPr>
        </p:nvPicPr>
        <p:blipFill>
          <a:blip r:embed="rId4" cstate="print"/>
          <a:stretch>
            <a:fillRect/>
          </a:stretch>
        </p:blipFill>
        <p:spPr>
          <a:xfrm>
            <a:off x="1991047" y="2196532"/>
            <a:ext cx="5161905" cy="3609524"/>
          </a:xfrm>
          <a:prstGeom prst="rect">
            <a:avLst/>
          </a:prstGeom>
        </p:spPr>
      </p:pic>
    </p:spTree>
    <p:extLst>
      <p:ext uri="{BB962C8B-B14F-4D97-AF65-F5344CB8AC3E}">
        <p14:creationId xmlns:p14="http://schemas.microsoft.com/office/powerpoint/2010/main" val="193937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29808" y="76200"/>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533400" y="-182563"/>
            <a:ext cx="7886700" cy="1325563"/>
          </a:xfrm>
        </p:spPr>
        <p:txBody>
          <a:bodyPr/>
          <a:lstStyle/>
          <a:p>
            <a:r>
              <a:rPr lang="en-US" dirty="0"/>
              <a:t>Sequence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259925"/>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Rectangle 17"/>
          <p:cNvSpPr/>
          <p:nvPr/>
        </p:nvSpPr>
        <p:spPr>
          <a:xfrm>
            <a:off x="3055084" y="5917007"/>
            <a:ext cx="2557110" cy="369332"/>
          </a:xfrm>
          <a:prstGeom prst="rect">
            <a:avLst/>
          </a:prstGeom>
        </p:spPr>
        <p:txBody>
          <a:bodyPr wrap="none">
            <a:spAutoFit/>
          </a:bodyPr>
          <a:lstStyle/>
          <a:p>
            <a:r>
              <a:rPr lang="en-GB" dirty="0">
                <a:latin typeface="Times New Roman" panose="02020603050405020304" pitchFamily="18" charset="0"/>
                <a:ea typeface="Batang"/>
              </a:rPr>
              <a:t>Client Sequence Diagram</a:t>
            </a:r>
            <a:endParaRPr lang="en-US" dirty="0"/>
          </a:p>
        </p:txBody>
      </p:sp>
      <p:pic>
        <p:nvPicPr>
          <p:cNvPr id="17" name="image28.png">
            <a:extLst>
              <a:ext uri="{FF2B5EF4-FFF2-40B4-BE49-F238E27FC236}">
                <a16:creationId xmlns:a16="http://schemas.microsoft.com/office/drawing/2014/main" id="{9F63A9D0-5205-491A-A1E0-8112BDBB1961}"/>
              </a:ext>
            </a:extLst>
          </p:cNvPr>
          <p:cNvPicPr>
            <a:picLocks noGrp="1"/>
          </p:cNvPicPr>
          <p:nvPr>
            <p:ph idx="1"/>
          </p:nvPr>
        </p:nvPicPr>
        <p:blipFill>
          <a:blip r:embed="rId4" cstate="print"/>
          <a:stretch>
            <a:fillRect/>
          </a:stretch>
        </p:blipFill>
        <p:spPr>
          <a:xfrm>
            <a:off x="628651" y="1289292"/>
            <a:ext cx="7886700" cy="4342068"/>
          </a:xfrm>
          <a:prstGeom prst="rect">
            <a:avLst/>
          </a:prstGeom>
        </p:spPr>
      </p:pic>
    </p:spTree>
    <p:extLst>
      <p:ext uri="{BB962C8B-B14F-4D97-AF65-F5344CB8AC3E}">
        <p14:creationId xmlns:p14="http://schemas.microsoft.com/office/powerpoint/2010/main" val="201063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Modern Tools</a:t>
            </a:r>
            <a:endParaRPr lang="x-none" dirty="0"/>
          </a:p>
        </p:txBody>
      </p:sp>
      <p:sp>
        <p:nvSpPr>
          <p:cNvPr id="17" name="Title 1">
            <a:extLst>
              <a:ext uri="{FF2B5EF4-FFF2-40B4-BE49-F238E27FC236}">
                <a16:creationId xmlns:a16="http://schemas.microsoft.com/office/drawing/2014/main" id="{713ED92E-756E-4218-8EAC-9C0C99ECB3E9}"/>
              </a:ext>
            </a:extLst>
          </p:cNvPr>
          <p:cNvSpPr>
            <a:spLocks noGrp="1"/>
          </p:cNvSpPr>
          <p:nvPr>
            <p:ph idx="1"/>
          </p:nvPr>
        </p:nvSpPr>
        <p:spPr/>
        <p:txBody>
          <a:bodyPr>
            <a:normAutofit/>
          </a:bodyPr>
          <a:lstStyle/>
          <a:p>
            <a:r>
              <a:rPr lang="en-US" dirty="0">
                <a:solidFill>
                  <a:srgbClr val="FFFFFF"/>
                </a:solidFill>
              </a:rPr>
              <a:t>Modern Tools</a:t>
            </a:r>
            <a:endParaRPr lang="x-none" dirty="0">
              <a:solidFill>
                <a:srgbClr val="FFFFFF"/>
              </a:solidFill>
            </a:endParaRPr>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24</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graphicFrame>
        <p:nvGraphicFramePr>
          <p:cNvPr id="18" name="Content Placeholder 2">
            <a:extLst>
              <a:ext uri="{FF2B5EF4-FFF2-40B4-BE49-F238E27FC236}">
                <a16:creationId xmlns:a16="http://schemas.microsoft.com/office/drawing/2014/main" id="{9583E543-5700-477B-B728-71AF6522C9BB}"/>
              </a:ext>
            </a:extLst>
          </p:cNvPr>
          <p:cNvGraphicFramePr>
            <a:graphicFrameLocks/>
          </p:cNvGraphicFramePr>
          <p:nvPr>
            <p:extLst>
              <p:ext uri="{D42A27DB-BD31-4B8C-83A1-F6EECF244321}">
                <p14:modId xmlns:p14="http://schemas.microsoft.com/office/powerpoint/2010/main" val="2722160609"/>
              </p:ext>
            </p:extLst>
          </p:nvPr>
        </p:nvGraphicFramePr>
        <p:xfrm>
          <a:off x="762001" y="1322388"/>
          <a:ext cx="7467600" cy="48545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89257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849563" y="135961"/>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76250" y="-22352"/>
            <a:ext cx="7886700" cy="1325563"/>
          </a:xfrm>
        </p:spPr>
        <p:txBody>
          <a:bodyPr/>
          <a:lstStyle/>
          <a:p>
            <a:r>
              <a:rPr lang="en-US" u="sng" dirty="0"/>
              <a:t>Rating and reviews</a:t>
            </a:r>
            <a:endParaRPr lang="x-none" u="sng"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25</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6" name="Content Placeholder 5">
            <a:extLst>
              <a:ext uri="{FF2B5EF4-FFF2-40B4-BE49-F238E27FC236}">
                <a16:creationId xmlns:a16="http://schemas.microsoft.com/office/drawing/2014/main" id="{DD375E8A-2683-420E-99A1-7661EB8F1D1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905000"/>
            <a:ext cx="7886700" cy="3994151"/>
          </a:xfrm>
        </p:spPr>
      </p:pic>
    </p:spTree>
    <p:extLst>
      <p:ext uri="{BB962C8B-B14F-4D97-AF65-F5344CB8AC3E}">
        <p14:creationId xmlns:p14="http://schemas.microsoft.com/office/powerpoint/2010/main" val="1188101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43785" y="202174"/>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44166" y="35091"/>
            <a:ext cx="7886700" cy="1325563"/>
          </a:xfrm>
        </p:spPr>
        <p:txBody>
          <a:bodyPr/>
          <a:lstStyle/>
          <a:p>
            <a:r>
              <a:rPr lang="en-US" u="sng" dirty="0"/>
              <a:t>Role edit by owner:</a:t>
            </a:r>
            <a:endParaRPr lang="x-none" u="sng"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26</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8" name="Content Placeholder 17">
            <a:extLst>
              <a:ext uri="{FF2B5EF4-FFF2-40B4-BE49-F238E27FC236}">
                <a16:creationId xmlns:a16="http://schemas.microsoft.com/office/drawing/2014/main" id="{080C442A-683B-4AEB-BB9E-0C9D8D479370}"/>
              </a:ext>
            </a:extLst>
          </p:cNvPr>
          <p:cNvPicPr>
            <a:picLocks noGrp="1"/>
          </p:cNvPicPr>
          <p:nvPr>
            <p:ph idx="1"/>
          </p:nvPr>
        </p:nvPicPr>
        <p:blipFill rotWithShape="1">
          <a:blip r:embed="rId4"/>
          <a:srcRect l="31324" t="867" r="9296" b="9"/>
          <a:stretch/>
        </p:blipFill>
        <p:spPr bwMode="auto">
          <a:xfrm>
            <a:off x="1676400" y="1768414"/>
            <a:ext cx="6400800" cy="3717985"/>
          </a:xfrm>
          <a:prstGeom prst="rect">
            <a:avLst/>
          </a:prstGeom>
          <a:noFill/>
          <a:ln w="9525">
            <a:noFill/>
            <a:miter lim="800000"/>
            <a:headEnd/>
            <a:tailEnd/>
          </a:ln>
        </p:spPr>
      </p:pic>
    </p:spTree>
    <p:extLst>
      <p:ext uri="{BB962C8B-B14F-4D97-AF65-F5344CB8AC3E}">
        <p14:creationId xmlns:p14="http://schemas.microsoft.com/office/powerpoint/2010/main" val="335575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88576" y="301752"/>
            <a:ext cx="7664824" cy="1325563"/>
          </a:xfrm>
        </p:spPr>
        <p:txBody>
          <a:bodyPr/>
          <a:lstStyle/>
          <a:p>
            <a:r>
              <a:rPr lang="en-US" u="sng" dirty="0"/>
              <a:t>API’S</a:t>
            </a:r>
            <a:endParaRPr lang="x-none" u="sng"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27</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3" name="Content Placeholder 2">
            <a:extLst>
              <a:ext uri="{FF2B5EF4-FFF2-40B4-BE49-F238E27FC236}">
                <a16:creationId xmlns:a16="http://schemas.microsoft.com/office/drawing/2014/main" id="{74DAC9DC-8BC9-414D-A52F-DCDC15EB9E35}"/>
              </a:ext>
            </a:extLst>
          </p:cNvPr>
          <p:cNvSpPr>
            <a:spLocks noGrp="1"/>
          </p:cNvSpPr>
          <p:nvPr>
            <p:ph idx="1"/>
          </p:nvPr>
        </p:nvSpPr>
        <p:spPr/>
        <p:txBody>
          <a:bodyPr/>
          <a:lstStyle/>
          <a:p>
            <a:r>
              <a:rPr lang="en-US" u="sng" dirty="0"/>
              <a:t>Google charts:</a:t>
            </a:r>
          </a:p>
          <a:p>
            <a:pPr marL="0" indent="0">
              <a:buNone/>
            </a:pPr>
            <a:r>
              <a:rPr lang="en-US" dirty="0"/>
              <a:t>                           Google charts is JS based. It is used to show the                      progress that how much work is completed and show work priority etc.</a:t>
            </a:r>
          </a:p>
          <a:p>
            <a:pPr marL="0" indent="0">
              <a:buNone/>
            </a:pPr>
            <a:endParaRPr lang="en-US" dirty="0"/>
          </a:p>
          <a:p>
            <a:r>
              <a:rPr lang="en-US" u="sng" dirty="0"/>
              <a:t>SMTP for mails:</a:t>
            </a:r>
          </a:p>
          <a:p>
            <a:pPr marL="0" indent="0">
              <a:buNone/>
            </a:pPr>
            <a:r>
              <a:rPr lang="en-US" dirty="0"/>
              <a:t>                           SMTP is used to send messages from end to end users. It used to send the message and to established communication between users of website.</a:t>
            </a:r>
            <a:endParaRPr lang="x-none" dirty="0"/>
          </a:p>
        </p:txBody>
      </p:sp>
    </p:spTree>
    <p:extLst>
      <p:ext uri="{BB962C8B-B14F-4D97-AF65-F5344CB8AC3E}">
        <p14:creationId xmlns:p14="http://schemas.microsoft.com/office/powerpoint/2010/main" val="3282775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88576" y="301752"/>
            <a:ext cx="7664824" cy="1325563"/>
          </a:xfrm>
        </p:spPr>
        <p:txBody>
          <a:bodyPr/>
          <a:lstStyle/>
          <a:p>
            <a:r>
              <a:rPr lang="en-US" u="sng" dirty="0"/>
              <a:t>Main interface</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28</a:t>
            </a:fld>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8" name="Content Placeholder 17">
            <a:extLst>
              <a:ext uri="{FF2B5EF4-FFF2-40B4-BE49-F238E27FC236}">
                <a16:creationId xmlns:a16="http://schemas.microsoft.com/office/drawing/2014/main" id="{08B819AF-780D-4DEF-BB69-8511D6D8FDC9}"/>
              </a:ext>
            </a:extLst>
          </p:cNvPr>
          <p:cNvPicPr>
            <a:picLocks noGrp="1"/>
          </p:cNvPicPr>
          <p:nvPr>
            <p:ph idx="1"/>
          </p:nvPr>
        </p:nvPicPr>
        <p:blipFill>
          <a:blip r:embed="rId4"/>
          <a:srcRect/>
          <a:stretch>
            <a:fillRect/>
          </a:stretch>
        </p:blipFill>
        <p:spPr bwMode="auto">
          <a:xfrm>
            <a:off x="795304" y="1825625"/>
            <a:ext cx="7553391" cy="4351338"/>
          </a:xfrm>
          <a:prstGeom prst="rect">
            <a:avLst/>
          </a:prstGeom>
          <a:noFill/>
          <a:ln w="9525">
            <a:noFill/>
            <a:miter lim="800000"/>
            <a:headEnd/>
            <a:tailEnd/>
          </a:ln>
        </p:spPr>
      </p:pic>
    </p:spTree>
    <p:extLst>
      <p:ext uri="{BB962C8B-B14F-4D97-AF65-F5344CB8AC3E}">
        <p14:creationId xmlns:p14="http://schemas.microsoft.com/office/powerpoint/2010/main" val="1699666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88576" y="301752"/>
            <a:ext cx="7664824" cy="1325563"/>
          </a:xfrm>
        </p:spPr>
        <p:txBody>
          <a:bodyPr/>
          <a:lstStyle/>
          <a:p>
            <a:r>
              <a:rPr lang="en-US" u="sng" dirty="0"/>
              <a:t>Sign-up interface</a:t>
            </a:r>
            <a:endParaRPr lang="x-none" u="sng"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29</a:t>
            </a:fld>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7" name="Picture 2" descr="C:\Users\ATech\Desktop\Interfaces\singin 1.PNG">
            <a:extLst>
              <a:ext uri="{FF2B5EF4-FFF2-40B4-BE49-F238E27FC236}">
                <a16:creationId xmlns:a16="http://schemas.microsoft.com/office/drawing/2014/main" id="{8EB94488-1104-4F99-BBAD-5FD469704D7C}"/>
              </a:ext>
            </a:extLst>
          </p:cNvPr>
          <p:cNvPicPr>
            <a:picLocks noGrp="1" noChangeAspect="1" noChangeArrowheads="1"/>
          </p:cNvPicPr>
          <p:nvPr>
            <p:ph idx="1"/>
          </p:nvPr>
        </p:nvPicPr>
        <p:blipFill>
          <a:blip r:embed="rId4"/>
          <a:srcRect/>
          <a:stretch>
            <a:fillRect/>
          </a:stretch>
        </p:blipFill>
        <p:spPr bwMode="auto">
          <a:xfrm>
            <a:off x="1062062" y="1825625"/>
            <a:ext cx="7019876" cy="4351338"/>
          </a:xfrm>
          <a:prstGeom prst="rect">
            <a:avLst/>
          </a:prstGeom>
          <a:noFill/>
        </p:spPr>
      </p:pic>
    </p:spTree>
    <p:extLst>
      <p:ext uri="{BB962C8B-B14F-4D97-AF65-F5344CB8AC3E}">
        <p14:creationId xmlns:p14="http://schemas.microsoft.com/office/powerpoint/2010/main" val="148687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a:xfrm>
            <a:off x="457200" y="1600200"/>
            <a:ext cx="7848600" cy="4525963"/>
          </a:xfrm>
        </p:spPr>
        <p:txBody>
          <a:bodyPr>
            <a:normAutofit/>
          </a:bodyPr>
          <a:lstStyle/>
          <a:p>
            <a:r>
              <a:rPr lang="en-US" sz="2400" dirty="0"/>
              <a:t>Introduction</a:t>
            </a:r>
          </a:p>
          <a:p>
            <a:r>
              <a:rPr lang="en-US" sz="2400" dirty="0"/>
              <a:t>Related Work / Applications </a:t>
            </a:r>
          </a:p>
          <a:p>
            <a:r>
              <a:rPr lang="en-US" sz="2400" dirty="0"/>
              <a:t>Problem statement</a:t>
            </a:r>
          </a:p>
          <a:p>
            <a:r>
              <a:rPr lang="en-US" sz="2400" dirty="0"/>
              <a:t>Objectives </a:t>
            </a:r>
          </a:p>
          <a:p>
            <a:r>
              <a:rPr lang="en-US" sz="2400" dirty="0"/>
              <a:t>Methodology </a:t>
            </a:r>
          </a:p>
          <a:p>
            <a:r>
              <a:rPr lang="en-US" sz="2400" dirty="0"/>
              <a:t>Modern tools </a:t>
            </a:r>
          </a:p>
          <a:p>
            <a:r>
              <a:rPr lang="en-US" sz="2400" dirty="0"/>
              <a:t>Project Implementation</a:t>
            </a:r>
          </a:p>
          <a:p>
            <a:r>
              <a:rPr lang="en-US" sz="2400" dirty="0"/>
              <a:t>Future Work</a:t>
            </a:r>
          </a:p>
          <a:p>
            <a:r>
              <a:rPr lang="en-US" sz="2400" dirty="0"/>
              <a:t>References</a:t>
            </a:r>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88576" y="301752"/>
            <a:ext cx="7664824" cy="1325563"/>
          </a:xfrm>
        </p:spPr>
        <p:txBody>
          <a:bodyPr/>
          <a:lstStyle/>
          <a:p>
            <a:r>
              <a:rPr lang="en-US" u="sng" dirty="0"/>
              <a:t>Login interface</a:t>
            </a:r>
            <a:endParaRPr lang="x-none" u="sng"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30</a:t>
            </a:fld>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8" name="Picture 2" descr="C:\Users\ATech\Desktop\Interfaces\employe Login.PNG">
            <a:extLst>
              <a:ext uri="{FF2B5EF4-FFF2-40B4-BE49-F238E27FC236}">
                <a16:creationId xmlns:a16="http://schemas.microsoft.com/office/drawing/2014/main" id="{1853EC29-EE4E-4749-8684-3374E600E125}"/>
              </a:ext>
            </a:extLst>
          </p:cNvPr>
          <p:cNvPicPr>
            <a:picLocks noGrp="1" noChangeAspect="1" noChangeArrowheads="1"/>
          </p:cNvPicPr>
          <p:nvPr>
            <p:ph idx="1"/>
          </p:nvPr>
        </p:nvPicPr>
        <p:blipFill>
          <a:blip r:embed="rId4"/>
          <a:srcRect/>
          <a:stretch>
            <a:fillRect/>
          </a:stretch>
        </p:blipFill>
        <p:spPr bwMode="auto">
          <a:xfrm>
            <a:off x="1175149" y="1825625"/>
            <a:ext cx="6793702" cy="4351338"/>
          </a:xfrm>
          <a:prstGeom prst="rect">
            <a:avLst/>
          </a:prstGeom>
          <a:noFill/>
        </p:spPr>
      </p:pic>
    </p:spTree>
    <p:extLst>
      <p:ext uri="{BB962C8B-B14F-4D97-AF65-F5344CB8AC3E}">
        <p14:creationId xmlns:p14="http://schemas.microsoft.com/office/powerpoint/2010/main" val="2241560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88576" y="301752"/>
            <a:ext cx="7664824" cy="1325563"/>
          </a:xfrm>
        </p:spPr>
        <p:txBody>
          <a:bodyPr/>
          <a:lstStyle/>
          <a:p>
            <a:r>
              <a:rPr lang="en-US" u="sng" dirty="0"/>
              <a:t>Client interface</a:t>
            </a:r>
            <a:endParaRPr lang="x-none" u="sng"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31</a:t>
            </a:fld>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9" name="Picture 2" descr="C:\Users\ATech\Desktop\Interfaces\client login interfacer2.PNG">
            <a:extLst>
              <a:ext uri="{FF2B5EF4-FFF2-40B4-BE49-F238E27FC236}">
                <a16:creationId xmlns:a16="http://schemas.microsoft.com/office/drawing/2014/main" id="{71768F3F-8DCB-4761-ADD0-2B746840103E}"/>
              </a:ext>
            </a:extLst>
          </p:cNvPr>
          <p:cNvPicPr>
            <a:picLocks noGrp="1" noChangeAspect="1" noChangeArrowheads="1"/>
          </p:cNvPicPr>
          <p:nvPr>
            <p:ph idx="1"/>
          </p:nvPr>
        </p:nvPicPr>
        <p:blipFill rotWithShape="1">
          <a:blip r:embed="rId4"/>
          <a:srcRect t="7191"/>
          <a:stretch/>
        </p:blipFill>
        <p:spPr bwMode="auto">
          <a:xfrm>
            <a:off x="628650" y="2209800"/>
            <a:ext cx="7886700" cy="3883950"/>
          </a:xfrm>
          <a:prstGeom prst="rect">
            <a:avLst/>
          </a:prstGeom>
          <a:noFill/>
        </p:spPr>
      </p:pic>
    </p:spTree>
    <p:extLst>
      <p:ext uri="{BB962C8B-B14F-4D97-AF65-F5344CB8AC3E}">
        <p14:creationId xmlns:p14="http://schemas.microsoft.com/office/powerpoint/2010/main" val="2069567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88576" y="301752"/>
            <a:ext cx="7664824" cy="1325563"/>
          </a:xfrm>
        </p:spPr>
        <p:txBody>
          <a:bodyPr/>
          <a:lstStyle/>
          <a:p>
            <a:r>
              <a:rPr lang="en-US" u="sng" dirty="0"/>
              <a:t>Manager interface</a:t>
            </a:r>
            <a:endParaRPr lang="x-none" u="sng"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32</a:t>
            </a:fld>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3" name="Picture 2" descr="C:\Users\ATech\Desktop\Interfaces\client login interfacer2.PNG">
            <a:extLst>
              <a:ext uri="{FF2B5EF4-FFF2-40B4-BE49-F238E27FC236}">
                <a16:creationId xmlns:a16="http://schemas.microsoft.com/office/drawing/2014/main" id="{67BEA472-1CB7-4E54-B1F9-A46F5ADDAF3E}"/>
              </a:ext>
            </a:extLst>
          </p:cNvPr>
          <p:cNvPicPr>
            <a:picLocks noGrp="1" noChangeAspect="1" noChangeArrowheads="1"/>
          </p:cNvPicPr>
          <p:nvPr>
            <p:ph idx="1"/>
          </p:nvPr>
        </p:nvPicPr>
        <p:blipFill rotWithShape="1">
          <a:blip r:embed="rId4"/>
          <a:srcRect l="19082"/>
          <a:stretch/>
        </p:blipFill>
        <p:spPr bwMode="auto">
          <a:xfrm>
            <a:off x="1254226" y="1825625"/>
            <a:ext cx="6635548" cy="4351338"/>
          </a:xfrm>
          <a:prstGeom prst="rect">
            <a:avLst/>
          </a:prstGeom>
          <a:noFill/>
        </p:spPr>
      </p:pic>
      <p:pic>
        <p:nvPicPr>
          <p:cNvPr id="2" name="Picture 2" descr="C:\Users\ATech\Desktop\Interfaces\emp login interface.PNG">
            <a:extLst>
              <a:ext uri="{FF2B5EF4-FFF2-40B4-BE49-F238E27FC236}">
                <a16:creationId xmlns:a16="http://schemas.microsoft.com/office/drawing/2014/main" id="{F2BB3700-7656-4721-B723-CAB68B702D25}"/>
              </a:ext>
            </a:extLst>
          </p:cNvPr>
          <p:cNvPicPr>
            <a:picLocks noChangeAspect="1" noChangeArrowheads="1"/>
          </p:cNvPicPr>
          <p:nvPr/>
        </p:nvPicPr>
        <p:blipFill rotWithShape="1">
          <a:blip r:embed="rId5"/>
          <a:srcRect t="9339"/>
          <a:stretch/>
        </p:blipFill>
        <p:spPr bwMode="auto">
          <a:xfrm>
            <a:off x="457200" y="2057399"/>
            <a:ext cx="8229600" cy="3991235"/>
          </a:xfrm>
          <a:prstGeom prst="rect">
            <a:avLst/>
          </a:prstGeom>
          <a:noFill/>
        </p:spPr>
      </p:pic>
    </p:spTree>
    <p:extLst>
      <p:ext uri="{BB962C8B-B14F-4D97-AF65-F5344CB8AC3E}">
        <p14:creationId xmlns:p14="http://schemas.microsoft.com/office/powerpoint/2010/main" val="69392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88576" y="301752"/>
            <a:ext cx="7664824" cy="1325563"/>
          </a:xfrm>
        </p:spPr>
        <p:txBody>
          <a:bodyPr/>
          <a:lstStyle/>
          <a:p>
            <a:r>
              <a:rPr lang="en-US" u="sng" dirty="0"/>
              <a:t>Employee interface</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33</a:t>
            </a:fld>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3" name="Picture 2" descr="C:\Users\ATech\Desktop\Interfaces\client login interfacer2.PNG">
            <a:extLst>
              <a:ext uri="{FF2B5EF4-FFF2-40B4-BE49-F238E27FC236}">
                <a16:creationId xmlns:a16="http://schemas.microsoft.com/office/drawing/2014/main" id="{67BEA472-1CB7-4E54-B1F9-A46F5ADDAF3E}"/>
              </a:ext>
            </a:extLst>
          </p:cNvPr>
          <p:cNvPicPr>
            <a:picLocks noGrp="1" noChangeAspect="1" noChangeArrowheads="1"/>
          </p:cNvPicPr>
          <p:nvPr>
            <p:ph idx="1"/>
          </p:nvPr>
        </p:nvPicPr>
        <p:blipFill rotWithShape="1">
          <a:blip r:embed="rId4"/>
          <a:srcRect l="19082"/>
          <a:stretch/>
        </p:blipFill>
        <p:spPr bwMode="auto">
          <a:xfrm>
            <a:off x="1254226" y="1825625"/>
            <a:ext cx="6635548" cy="4351338"/>
          </a:xfrm>
          <a:prstGeom prst="rect">
            <a:avLst/>
          </a:prstGeom>
          <a:noFill/>
        </p:spPr>
      </p:pic>
      <p:pic>
        <p:nvPicPr>
          <p:cNvPr id="12" name="Picture 2" descr="C:\Users\ATech\Desktop\Interfaces\emp login interface.PNG">
            <a:extLst>
              <a:ext uri="{FF2B5EF4-FFF2-40B4-BE49-F238E27FC236}">
                <a16:creationId xmlns:a16="http://schemas.microsoft.com/office/drawing/2014/main" id="{8B5B030C-9D1B-4111-A99C-1627B2805938}"/>
              </a:ext>
            </a:extLst>
          </p:cNvPr>
          <p:cNvPicPr>
            <a:picLocks noChangeAspect="1" noChangeArrowheads="1"/>
          </p:cNvPicPr>
          <p:nvPr/>
        </p:nvPicPr>
        <p:blipFill rotWithShape="1">
          <a:blip r:embed="rId5"/>
          <a:srcRect t="9339"/>
          <a:stretch/>
        </p:blipFill>
        <p:spPr bwMode="auto">
          <a:xfrm>
            <a:off x="457200" y="2057399"/>
            <a:ext cx="8229600" cy="3991235"/>
          </a:xfrm>
          <a:prstGeom prst="rect">
            <a:avLst/>
          </a:prstGeom>
          <a:noFill/>
        </p:spPr>
      </p:pic>
    </p:spTree>
    <p:extLst>
      <p:ext uri="{BB962C8B-B14F-4D97-AF65-F5344CB8AC3E}">
        <p14:creationId xmlns:p14="http://schemas.microsoft.com/office/powerpoint/2010/main" val="2415033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88576" y="301753"/>
            <a:ext cx="6911968" cy="769442"/>
          </a:xfrm>
        </p:spPr>
        <p:txBody>
          <a:bodyPr/>
          <a:lstStyle/>
          <a:p>
            <a:r>
              <a:rPr lang="en-US" u="sng" dirty="0"/>
              <a:t>Add project interface</a:t>
            </a:r>
            <a:endParaRPr lang="x-none" u="sng"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34</a:t>
            </a:fld>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7" name="Picture 2" descr="C:\Users\ATech\Desktop\Interfaces\client reg portal.PNG">
            <a:extLst>
              <a:ext uri="{FF2B5EF4-FFF2-40B4-BE49-F238E27FC236}">
                <a16:creationId xmlns:a16="http://schemas.microsoft.com/office/drawing/2014/main" id="{247C5DE9-8D2F-4CFA-B015-55654D760D25}"/>
              </a:ext>
            </a:extLst>
          </p:cNvPr>
          <p:cNvPicPr>
            <a:picLocks noGrp="1" noChangeAspect="1" noChangeArrowheads="1"/>
          </p:cNvPicPr>
          <p:nvPr>
            <p:ph idx="1"/>
          </p:nvPr>
        </p:nvPicPr>
        <p:blipFill>
          <a:blip r:embed="rId4"/>
          <a:srcRect/>
          <a:stretch>
            <a:fillRect/>
          </a:stretch>
        </p:blipFill>
        <p:spPr bwMode="auto">
          <a:xfrm>
            <a:off x="628650" y="2237243"/>
            <a:ext cx="7886700" cy="3528101"/>
          </a:xfrm>
          <a:prstGeom prst="rect">
            <a:avLst/>
          </a:prstGeom>
          <a:noFill/>
        </p:spPr>
      </p:pic>
    </p:spTree>
    <p:extLst>
      <p:ext uri="{BB962C8B-B14F-4D97-AF65-F5344CB8AC3E}">
        <p14:creationId xmlns:p14="http://schemas.microsoft.com/office/powerpoint/2010/main" val="3285283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88576" y="301752"/>
            <a:ext cx="7664824" cy="1325563"/>
          </a:xfrm>
        </p:spPr>
        <p:txBody>
          <a:bodyPr/>
          <a:lstStyle/>
          <a:p>
            <a:r>
              <a:rPr lang="en-US" dirty="0"/>
              <a:t>Future Work</a:t>
            </a:r>
            <a:endParaRPr lang="x-none" dirty="0"/>
          </a:p>
        </p:txBody>
      </p:sp>
      <p:sp>
        <p:nvSpPr>
          <p:cNvPr id="2" name="Content Placeholder 1"/>
          <p:cNvSpPr>
            <a:spLocks noGrp="1"/>
          </p:cNvSpPr>
          <p:nvPr>
            <p:ph idx="1"/>
          </p:nvPr>
        </p:nvSpPr>
        <p:spPr>
          <a:xfrm>
            <a:off x="488576" y="1491100"/>
            <a:ext cx="7886700" cy="4649915"/>
          </a:xfrm>
        </p:spPr>
        <p:txBody>
          <a:bodyPr>
            <a:noAutofit/>
          </a:bodyPr>
          <a:lstStyle/>
          <a:p>
            <a:r>
              <a:rPr lang="en-US" dirty="0"/>
              <a:t>Performance evaluation on the basis of client’s rating done in this web-based portal.</a:t>
            </a:r>
          </a:p>
          <a:p>
            <a:pPr marL="0" indent="0">
              <a:buNone/>
            </a:pPr>
            <a:endParaRPr lang="x-none" dirty="0"/>
          </a:p>
          <a:p>
            <a:r>
              <a:rPr lang="en-US" dirty="0"/>
              <a:t>In future Selection of team can be done on the basis of project expenses. In future expenses portal can be added which can manage all the expenses of company and security for this expenses portal can also be added. A portal can also be added to keep track of completed projects for evaluation of company performance.</a:t>
            </a:r>
            <a:endParaRPr lang="x-none" dirty="0"/>
          </a:p>
          <a:p>
            <a:pPr marL="0" lvl="0" indent="0">
              <a:buNone/>
            </a:pPr>
            <a:endParaRPr lang="en-US" sz="2400"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35</a:t>
            </a:fld>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1204253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a:xfrm>
            <a:off x="470038" y="54203"/>
            <a:ext cx="7664824" cy="1325563"/>
          </a:xfrm>
        </p:spPr>
        <p:txBody>
          <a:bodyPr/>
          <a:lstStyle/>
          <a:p>
            <a:r>
              <a:rPr lang="en-US" u="sng" dirty="0"/>
              <a:t>References:</a:t>
            </a:r>
            <a:endParaRPr lang="x-none" u="sng" dirty="0"/>
          </a:p>
        </p:txBody>
      </p:sp>
      <p:sp>
        <p:nvSpPr>
          <p:cNvPr id="2" name="Content Placeholder 1"/>
          <p:cNvSpPr>
            <a:spLocks noGrp="1"/>
          </p:cNvSpPr>
          <p:nvPr>
            <p:ph idx="1"/>
          </p:nvPr>
        </p:nvSpPr>
        <p:spPr>
          <a:xfrm>
            <a:off x="488576" y="1491100"/>
            <a:ext cx="7886700" cy="4649915"/>
          </a:xfrm>
        </p:spPr>
        <p:txBody>
          <a:bodyPr>
            <a:noAutofit/>
          </a:bodyPr>
          <a:lstStyle/>
          <a:p>
            <a:r>
              <a:rPr lang="en-US" u="sng" dirty="0">
                <a:hlinkClick r:id="rId4"/>
              </a:rPr>
              <a:t>https://www.androidpit.com/whatsapps-5-star-rating-problem</a:t>
            </a:r>
            <a:endParaRPr lang="x-none" dirty="0"/>
          </a:p>
          <a:p>
            <a:r>
              <a:rPr lang="en-US" u="sng" dirty="0">
                <a:hlinkClick r:id="rId5"/>
              </a:rPr>
              <a:t>https://eternitymarketing.com/blog/how-to-rank-in-the-3-pack-of-google-maps-and-easily-land-</a:t>
            </a:r>
            <a:r>
              <a:rPr lang="en-US" dirty="0"/>
              <a:t> </a:t>
            </a:r>
            <a:r>
              <a:rPr lang="en-US" u="sng" dirty="0">
                <a:hlinkClick r:id="rId5"/>
              </a:rPr>
              <a:t>clients</a:t>
            </a:r>
            <a:endParaRPr lang="x-none" dirty="0"/>
          </a:p>
          <a:p>
            <a:r>
              <a:rPr lang="en-US" u="sng" dirty="0">
                <a:hlinkClick r:id="rId6"/>
              </a:rPr>
              <a:t>http://ir.nust.edu.gh/bitstream/123456789/7664/1/SUALIHU%2C%20BIINTU</a:t>
            </a:r>
            <a:r>
              <a:rPr lang="en-US" dirty="0"/>
              <a:t>. </a:t>
            </a:r>
            <a:r>
              <a:rPr lang="en-US" u="sng" dirty="0">
                <a:hlinkClick r:id="rId7"/>
              </a:rPr>
              <a:t>https://www.tripwiremagazine.com/wordpress-rating-plugins/</a:t>
            </a:r>
            <a:r>
              <a:rPr lang="en-US" dirty="0"/>
              <a:t> </a:t>
            </a:r>
            <a:r>
              <a:rPr lang="en-US" u="sng" dirty="0">
                <a:hlinkClick r:id="rId8"/>
              </a:rPr>
              <a:t>https://www.smartdraw.com/use-case-diagram/</a:t>
            </a:r>
            <a:r>
              <a:rPr lang="en-US" dirty="0"/>
              <a:t> </a:t>
            </a:r>
            <a:r>
              <a:rPr lang="en-US" u="sng" dirty="0">
                <a:hlinkClick r:id="rId9"/>
              </a:rPr>
              <a:t>https://www.stickyminds.com/article/state-transition-diagrams</a:t>
            </a:r>
            <a:endParaRPr lang="x-none" dirty="0"/>
          </a:p>
          <a:p>
            <a:r>
              <a:rPr lang="en-US" u="sng" dirty="0"/>
              <a:t>https://docs.microsoft.com/enus/dotnet/api/system.net.mail.smtpclient?view=netcore-3.1</a:t>
            </a:r>
            <a:endParaRPr lang="x-none" dirty="0"/>
          </a:p>
          <a:p>
            <a:r>
              <a:rPr lang="en-US" u="sng" dirty="0"/>
              <a:t>http://csharp.net-informations.com/communications/csharp-smtp-mail.htm</a:t>
            </a:r>
            <a:r>
              <a:rPr lang="en-US" dirty="0"/>
              <a:t> </a:t>
            </a:r>
            <a:endParaRPr lang="x-none" dirty="0"/>
          </a:p>
          <a:p>
            <a:pPr marL="0" lvl="0" indent="0">
              <a:buNone/>
            </a:pPr>
            <a:endParaRPr lang="en-US" sz="2400"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36</a:t>
            </a:fld>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278411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Introduction</a:t>
            </a:r>
            <a:endParaRPr lang="x-none" dirty="0"/>
          </a:p>
        </p:txBody>
      </p:sp>
      <p:sp>
        <p:nvSpPr>
          <p:cNvPr id="3" name="Content Placeholder 2"/>
          <p:cNvSpPr>
            <a:spLocks noGrp="1"/>
          </p:cNvSpPr>
          <p:nvPr>
            <p:ph idx="1"/>
          </p:nvPr>
        </p:nvSpPr>
        <p:spPr>
          <a:xfrm>
            <a:off x="457200" y="1600200"/>
            <a:ext cx="7848600" cy="4525963"/>
          </a:xfrm>
        </p:spPr>
        <p:txBody>
          <a:bodyPr>
            <a:normAutofit lnSpcReduction="10000"/>
          </a:bodyPr>
          <a:lstStyle/>
          <a:p>
            <a:r>
              <a:rPr lang="en-US" sz="2400" dirty="0"/>
              <a:t>This project related to employee evaluation system containing different portals with databases.</a:t>
            </a:r>
          </a:p>
          <a:p>
            <a:r>
              <a:rPr lang="en-US" sz="2400" dirty="0"/>
              <a:t>We evaluate the performance on the basis of reviews and ratings of clients and owner.</a:t>
            </a:r>
          </a:p>
          <a:p>
            <a:r>
              <a:rPr lang="en-US" sz="2400" dirty="0"/>
              <a:t>Suggestions/recommendations messages  for employees</a:t>
            </a:r>
          </a:p>
          <a:p>
            <a:r>
              <a:rPr lang="en-US" sz="2400" dirty="0"/>
              <a:t>Messages in order to develop communication between client and developer team.</a:t>
            </a:r>
          </a:p>
          <a:p>
            <a:r>
              <a:rPr lang="en-US" sz="2400" dirty="0"/>
              <a:t>Owner can create team and assign task to teams .</a:t>
            </a:r>
          </a:p>
          <a:p>
            <a:r>
              <a:rPr lang="en-US" sz="2400" dirty="0"/>
              <a:t>Manager add task in assigned projects</a:t>
            </a:r>
          </a:p>
          <a:p>
            <a:r>
              <a:rPr lang="en-US" sz="2400" dirty="0"/>
              <a:t>Employee add activity in assigned task of project.</a:t>
            </a:r>
          </a:p>
          <a:p>
            <a:r>
              <a:rPr lang="en-US" sz="2400" dirty="0"/>
              <a:t>Client and owner can rate and give reviews after project completion.</a:t>
            </a:r>
          </a:p>
          <a:p>
            <a:pPr marL="0" indent="0">
              <a:buNone/>
            </a:pPr>
            <a:endParaRPr lang="en-US" sz="2400"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4</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54481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a:t>Related Work</a:t>
            </a:r>
            <a:endParaRPr lang="x-none" dirty="0"/>
          </a:p>
        </p:txBody>
      </p:sp>
      <p:sp>
        <p:nvSpPr>
          <p:cNvPr id="20" name="Content Placeholder 19"/>
          <p:cNvSpPr>
            <a:spLocks noGrp="1"/>
          </p:cNvSpPr>
          <p:nvPr>
            <p:ph idx="1"/>
          </p:nvPr>
        </p:nvSpPr>
        <p:spPr/>
        <p:txBody>
          <a:bodyPr/>
          <a:lstStyle/>
          <a:p>
            <a:r>
              <a:rPr lang="en-US" dirty="0"/>
              <a:t>Many android app’s like Whtsapp,googlemaps,instgram etc are evaluated on play store through rating and reviews from user.it help the developer to check how his app is working and what are more feature he should add in app according to user demand.</a:t>
            </a:r>
          </a:p>
          <a:p>
            <a:pPr marL="0" indent="0">
              <a:buNone/>
            </a:pPr>
            <a:r>
              <a:rPr lang="en-US" dirty="0"/>
              <a:t> </a:t>
            </a:r>
          </a:p>
          <a:p>
            <a:r>
              <a:rPr lang="en-US" dirty="0"/>
              <a:t>Websites like word press are evaluated through rating and comments from client’s or users.</a:t>
            </a:r>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a:t>FYP Internal Evaluation Presentation</a:t>
            </a: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5</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149457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Problem Statement</a:t>
            </a:r>
            <a:endParaRPr lang="x-none" dirty="0"/>
          </a:p>
        </p:txBody>
      </p:sp>
      <p:sp>
        <p:nvSpPr>
          <p:cNvPr id="3" name="Content Placeholder 2">
            <a:extLst>
              <a:ext uri="{FF2B5EF4-FFF2-40B4-BE49-F238E27FC236}">
                <a16:creationId xmlns:a16="http://schemas.microsoft.com/office/drawing/2014/main" id="{6D1DFC49-D58B-4268-9F38-74A017187939}"/>
              </a:ext>
            </a:extLst>
          </p:cNvPr>
          <p:cNvSpPr>
            <a:spLocks noGrp="1"/>
          </p:cNvSpPr>
          <p:nvPr>
            <p:ph idx="1"/>
          </p:nvPr>
        </p:nvSpPr>
        <p:spPr/>
        <p:txBody>
          <a:bodyPr>
            <a:normAutofit/>
          </a:bodyPr>
          <a:lstStyle/>
          <a:p>
            <a:pPr algn="just"/>
            <a:r>
              <a:rPr lang="en-US" dirty="0"/>
              <a:t>In order to solve the problem of manually tracking the company progress and evaluating employees performance we are developing web based portal for employee evaluation  and checking the company progress.</a:t>
            </a:r>
          </a:p>
          <a:p>
            <a:pPr marL="0" indent="0" algn="just">
              <a:buNone/>
            </a:pPr>
            <a:endParaRPr lang="en-US" dirty="0"/>
          </a:p>
          <a:p>
            <a:pPr algn="just"/>
            <a:r>
              <a:rPr lang="en-US" dirty="0"/>
              <a:t>In previous system project assigned to team through meetings and create team through meeting and discussion we are developing web portal system , so owner can manage task and team easily.</a:t>
            </a:r>
          </a:p>
          <a:p>
            <a:pPr marL="0" indent="0" algn="just">
              <a:buNone/>
            </a:pPr>
            <a:endParaRPr lang="en-US" dirty="0"/>
          </a:p>
          <a:p>
            <a:pPr algn="just"/>
            <a:r>
              <a:rPr lang="en-US" dirty="0"/>
              <a:t>There is no  web based system exist which rates the employee and provide suggestions/recommendations on the basis of rating.</a:t>
            </a:r>
          </a:p>
          <a:p>
            <a:pPr>
              <a:buNone/>
            </a:pP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6</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89401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Objectives</a:t>
            </a:r>
            <a:endParaRPr lang="x-none" dirty="0"/>
          </a:p>
        </p:txBody>
      </p:sp>
      <p:sp>
        <p:nvSpPr>
          <p:cNvPr id="3" name="Content Placeholder 2"/>
          <p:cNvSpPr>
            <a:spLocks noGrp="1"/>
          </p:cNvSpPr>
          <p:nvPr>
            <p:ph idx="1"/>
          </p:nvPr>
        </p:nvSpPr>
        <p:spPr/>
        <p:txBody>
          <a:bodyPr>
            <a:normAutofit/>
          </a:bodyPr>
          <a:lstStyle/>
          <a:p>
            <a:pPr lvl="0"/>
            <a:r>
              <a:rPr lang="en-US" dirty="0"/>
              <a:t>Web portal allow the owner to keep the track of company progress.</a:t>
            </a:r>
          </a:p>
          <a:p>
            <a:pPr lvl="0"/>
            <a:r>
              <a:rPr lang="en-US" dirty="0"/>
              <a:t>Owner able to view employee performance and can see client reviews about his/her company employee’s.</a:t>
            </a:r>
          </a:p>
          <a:p>
            <a:pPr lvl="0"/>
            <a:r>
              <a:rPr lang="en-US" dirty="0"/>
              <a:t>Owner can create best team for upcoming projects.</a:t>
            </a:r>
          </a:p>
          <a:p>
            <a:pPr lvl="0"/>
            <a:r>
              <a:rPr lang="en-US" dirty="0"/>
              <a:t>Client and owner both can add projects.</a:t>
            </a:r>
          </a:p>
          <a:p>
            <a:pPr lvl="0"/>
            <a:r>
              <a:rPr lang="en-US" dirty="0"/>
              <a:t>Manager  can assign task to under-his/her supervision employee.</a:t>
            </a:r>
          </a:p>
          <a:p>
            <a:pPr lvl="0"/>
            <a:r>
              <a:rPr lang="en-US" dirty="0"/>
              <a:t>Employee can check ratings in his/her own portal.</a:t>
            </a:r>
          </a:p>
          <a:p>
            <a:pPr lvl="0"/>
            <a:r>
              <a:rPr lang="en-US" dirty="0"/>
              <a:t>Employee can communicate with manager only.</a:t>
            </a:r>
          </a:p>
          <a:p>
            <a:pPr lvl="0"/>
            <a:r>
              <a:rPr lang="en-US" dirty="0"/>
              <a:t>Client can communicate with manager.</a:t>
            </a:r>
          </a:p>
          <a:p>
            <a:pPr lvl="0"/>
            <a:r>
              <a:rPr lang="en-US" dirty="0"/>
              <a:t>Owner can communicate with manager and owner.</a:t>
            </a:r>
          </a:p>
          <a:p>
            <a:pPr lvl="0"/>
            <a:endParaRPr lang="en-US" dirty="0"/>
          </a:p>
          <a:p>
            <a:pPr lvl="0"/>
            <a:endParaRPr lang="en-US"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7</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extLst>
      <p:ext uri="{BB962C8B-B14F-4D97-AF65-F5344CB8AC3E}">
        <p14:creationId xmlns:p14="http://schemas.microsoft.com/office/powerpoint/2010/main" val="135393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Methodology</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8</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3" name="Content Placeholder 2">
            <a:extLst>
              <a:ext uri="{FF2B5EF4-FFF2-40B4-BE49-F238E27FC236}">
                <a16:creationId xmlns:a16="http://schemas.microsoft.com/office/drawing/2014/main" id="{E1C36A6B-4B76-41B5-B05F-70DE6E7052C1}"/>
              </a:ext>
            </a:extLst>
          </p:cNvPr>
          <p:cNvSpPr>
            <a:spLocks noGrp="1"/>
          </p:cNvSpPr>
          <p:nvPr>
            <p:ph idx="1"/>
          </p:nvPr>
        </p:nvSpPr>
        <p:spPr/>
        <p:txBody>
          <a:bodyPr/>
          <a:lstStyle/>
          <a:p>
            <a:r>
              <a:rPr lang="en-US" dirty="0"/>
              <a:t>We are using software process methodology.</a:t>
            </a:r>
          </a:p>
          <a:p>
            <a:endParaRPr lang="x-none" dirty="0"/>
          </a:p>
        </p:txBody>
      </p:sp>
      <p:pic>
        <p:nvPicPr>
          <p:cNvPr id="4" name="Picture 3">
            <a:extLst>
              <a:ext uri="{FF2B5EF4-FFF2-40B4-BE49-F238E27FC236}">
                <a16:creationId xmlns:a16="http://schemas.microsoft.com/office/drawing/2014/main" id="{CDA4D77E-E7CD-4866-8C34-E0D34C8E4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27749"/>
            <a:ext cx="6096851" cy="3639058"/>
          </a:xfrm>
          <a:prstGeom prst="rect">
            <a:avLst/>
          </a:prstGeom>
        </p:spPr>
      </p:pic>
    </p:spTree>
    <p:extLst>
      <p:ext uri="{BB962C8B-B14F-4D97-AF65-F5344CB8AC3E}">
        <p14:creationId xmlns:p14="http://schemas.microsoft.com/office/powerpoint/2010/main" val="379236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5" name="Title 4">
            <a:extLst>
              <a:ext uri="{FF2B5EF4-FFF2-40B4-BE49-F238E27FC236}">
                <a16:creationId xmlns:a16="http://schemas.microsoft.com/office/drawing/2014/main" id="{D51EA5BE-FD81-4199-903B-4FC1057EE8B1}"/>
              </a:ext>
            </a:extLst>
          </p:cNvPr>
          <p:cNvSpPr>
            <a:spLocks noGrp="1"/>
          </p:cNvSpPr>
          <p:nvPr>
            <p:ph type="title"/>
          </p:nvPr>
        </p:nvSpPr>
        <p:spPr/>
        <p:txBody>
          <a:bodyPr/>
          <a:lstStyle/>
          <a:p>
            <a:r>
              <a:rPr lang="en-US" dirty="0"/>
              <a:t>Architecture Diagram</a:t>
            </a:r>
            <a:endParaRPr lang="x-none" dirty="0"/>
          </a:p>
        </p:txBody>
      </p:sp>
      <p:sp>
        <p:nvSpPr>
          <p:cNvPr id="11" name="Date Placeholder 10"/>
          <p:cNvSpPr>
            <a:spLocks noGrp="1"/>
          </p:cNvSpPr>
          <p:nvPr>
            <p:ph type="dt" sz="half" idx="10"/>
          </p:nvPr>
        </p:nvSpPr>
        <p:spPr/>
        <p:txBody>
          <a:bodyPr/>
          <a:lstStyle/>
          <a:p>
            <a:fld id="{A02F9DD3-D22E-42CA-99F3-1F608F546462}" type="datetime1">
              <a:rPr lang="en-US" smtClean="0"/>
              <a:pPr/>
              <a:t>7/24/2020</a:t>
            </a:fld>
            <a:endParaRPr lang="en-US" dirty="0"/>
          </a:p>
        </p:txBody>
      </p:sp>
      <p:sp>
        <p:nvSpPr>
          <p:cNvPr id="15" name="Footer Placeholder 14"/>
          <p:cNvSpPr>
            <a:spLocks noGrp="1"/>
          </p:cNvSpPr>
          <p:nvPr>
            <p:ph type="ftr" sz="quarter" idx="11"/>
          </p:nvPr>
        </p:nvSpPr>
        <p:spPr/>
        <p:txBody>
          <a:bodyPr/>
          <a:lstStyle/>
          <a:p>
            <a:r>
              <a:rPr lang="en-US" dirty="0"/>
              <a:t>FYP Internal Evaluation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9</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17" name="image21.jpeg" descr="E:\f drive\7th semester\fyp\fyp diagrams\data represent.PNG"/>
          <p:cNvPicPr>
            <a:picLocks noGrp="1"/>
          </p:cNvPicPr>
          <p:nvPr>
            <p:ph idx="1"/>
          </p:nvPr>
        </p:nvPicPr>
        <p:blipFill>
          <a:blip r:embed="rId4" cstate="print"/>
          <a:stretch>
            <a:fillRect/>
          </a:stretch>
        </p:blipFill>
        <p:spPr>
          <a:xfrm>
            <a:off x="1371600" y="1723231"/>
            <a:ext cx="6629400" cy="4067969"/>
          </a:xfrm>
          <a:prstGeom prst="rect">
            <a:avLst/>
          </a:prstGeom>
        </p:spPr>
      </p:pic>
    </p:spTree>
    <p:extLst>
      <p:ext uri="{BB962C8B-B14F-4D97-AF65-F5344CB8AC3E}">
        <p14:creationId xmlns:p14="http://schemas.microsoft.com/office/powerpoint/2010/main" val="317854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1329</TotalTime>
  <Words>1053</Words>
  <Application>Microsoft Office PowerPoint</Application>
  <PresentationFormat>On-screen Show (4:3)</PresentationFormat>
  <Paragraphs>317</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PowerPoint Presentation</vt:lpstr>
      <vt:lpstr>Employee performance appraisal management system</vt:lpstr>
      <vt:lpstr>Outline</vt:lpstr>
      <vt:lpstr>Introduction</vt:lpstr>
      <vt:lpstr>Related Work</vt:lpstr>
      <vt:lpstr>Problem Statement</vt:lpstr>
      <vt:lpstr>Objectives</vt:lpstr>
      <vt:lpstr>Methodology</vt:lpstr>
      <vt:lpstr>Architecture Diagram</vt:lpstr>
      <vt:lpstr>Data Flow Diagram</vt:lpstr>
      <vt:lpstr>Data Flow Diagram</vt:lpstr>
      <vt:lpstr>Use Case Diagram</vt:lpstr>
      <vt:lpstr>Use Case Diagram</vt:lpstr>
      <vt:lpstr>Use Case Diagram</vt:lpstr>
      <vt:lpstr>Use Case Diagram</vt:lpstr>
      <vt:lpstr>Activity Diagram</vt:lpstr>
      <vt:lpstr>Activity Diagram</vt:lpstr>
      <vt:lpstr>Activity Diagram</vt:lpstr>
      <vt:lpstr>Activity Diagram</vt:lpstr>
      <vt:lpstr>Sequence Diagram</vt:lpstr>
      <vt:lpstr>Sequence Diagram</vt:lpstr>
      <vt:lpstr>Sequence Diagram</vt:lpstr>
      <vt:lpstr>Sequence Diagram</vt:lpstr>
      <vt:lpstr>Modern Tools</vt:lpstr>
      <vt:lpstr>Rating and reviews</vt:lpstr>
      <vt:lpstr>Role edit by owner:</vt:lpstr>
      <vt:lpstr>API’S</vt:lpstr>
      <vt:lpstr>Main interface</vt:lpstr>
      <vt:lpstr>Sign-up interface</vt:lpstr>
      <vt:lpstr>Login interface</vt:lpstr>
      <vt:lpstr>Client interface</vt:lpstr>
      <vt:lpstr>Manager interface</vt:lpstr>
      <vt:lpstr>Employee interface</vt:lpstr>
      <vt:lpstr>Add project interface</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Faizan khan</dc:creator>
  <cp:lastModifiedBy>Nida Yaseen</cp:lastModifiedBy>
  <cp:revision>189</cp:revision>
  <dcterms:created xsi:type="dcterms:W3CDTF">2019-03-27T11:27:32Z</dcterms:created>
  <dcterms:modified xsi:type="dcterms:W3CDTF">2020-07-24T15:27:43Z</dcterms:modified>
</cp:coreProperties>
</file>