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72" r:id="rId1"/>
  </p:sldMasterIdLst>
  <p:notesMasterIdLst>
    <p:notesMasterId r:id="rId40"/>
  </p:notesMasterIdLst>
  <p:sldIdLst>
    <p:sldId id="258" r:id="rId2"/>
    <p:sldId id="284" r:id="rId3"/>
    <p:sldId id="278" r:id="rId4"/>
    <p:sldId id="302" r:id="rId5"/>
    <p:sldId id="310" r:id="rId6"/>
    <p:sldId id="307" r:id="rId7"/>
    <p:sldId id="308" r:id="rId8"/>
    <p:sldId id="327" r:id="rId9"/>
    <p:sldId id="328" r:id="rId10"/>
    <p:sldId id="329" r:id="rId11"/>
    <p:sldId id="330" r:id="rId12"/>
    <p:sldId id="331" r:id="rId13"/>
    <p:sldId id="333" r:id="rId14"/>
    <p:sldId id="334" r:id="rId15"/>
    <p:sldId id="335" r:id="rId16"/>
    <p:sldId id="336" r:id="rId17"/>
    <p:sldId id="312" r:id="rId18"/>
    <p:sldId id="338" r:id="rId19"/>
    <p:sldId id="339" r:id="rId20"/>
    <p:sldId id="352" r:id="rId21"/>
    <p:sldId id="348" r:id="rId22"/>
    <p:sldId id="340" r:id="rId23"/>
    <p:sldId id="341" r:id="rId24"/>
    <p:sldId id="351" r:id="rId25"/>
    <p:sldId id="342" r:id="rId26"/>
    <p:sldId id="343" r:id="rId27"/>
    <p:sldId id="363" r:id="rId28"/>
    <p:sldId id="344" r:id="rId29"/>
    <p:sldId id="345" r:id="rId30"/>
    <p:sldId id="346" r:id="rId31"/>
    <p:sldId id="349" r:id="rId32"/>
    <p:sldId id="353" r:id="rId33"/>
    <p:sldId id="356" r:id="rId34"/>
    <p:sldId id="357" r:id="rId35"/>
    <p:sldId id="358" r:id="rId36"/>
    <p:sldId id="359" r:id="rId37"/>
    <p:sldId id="360" r:id="rId38"/>
    <p:sldId id="36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466" autoAdjust="0"/>
  </p:normalViewPr>
  <p:slideViewPr>
    <p:cSldViewPr>
      <p:cViewPr>
        <p:scale>
          <a:sx n="70" d="100"/>
          <a:sy n="70" d="100"/>
        </p:scale>
        <p:origin x="-141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EB7B3-81D5-4860-A3AA-11F6D65AA59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27257F-43CD-4E39-9E0C-2287340F8ECB}">
      <dgm:prSet/>
      <dgm:spPr/>
      <dgm:t>
        <a:bodyPr/>
        <a:lstStyle/>
        <a:p>
          <a:r>
            <a:rPr lang="en-US" b="1" dirty="0"/>
            <a:t>Technologies:</a:t>
          </a:r>
          <a:endParaRPr lang="en-US" dirty="0"/>
        </a:p>
      </dgm:t>
    </dgm:pt>
    <dgm:pt modelId="{7A031558-7A4D-49B6-AA8D-97ECF6FAA2C2}" type="parTrans" cxnId="{07B5D405-AADB-421F-8677-0D65F946BFE4}">
      <dgm:prSet/>
      <dgm:spPr/>
      <dgm:t>
        <a:bodyPr/>
        <a:lstStyle/>
        <a:p>
          <a:endParaRPr lang="en-US"/>
        </a:p>
      </dgm:t>
    </dgm:pt>
    <dgm:pt modelId="{F8B5E6F1-F9B3-4469-BBA6-AFB6448F6612}" type="sibTrans" cxnId="{07B5D405-AADB-421F-8677-0D65F946BFE4}">
      <dgm:prSet/>
      <dgm:spPr/>
      <dgm:t>
        <a:bodyPr/>
        <a:lstStyle/>
        <a:p>
          <a:endParaRPr lang="en-US"/>
        </a:p>
      </dgm:t>
    </dgm:pt>
    <dgm:pt modelId="{CE21FB94-8F6D-4C0D-9E33-7A0C5067A31B}">
      <dgm:prSet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5D20EB97-4A27-4D7D-96F1-16FE8F00E8F1}" type="parTrans" cxnId="{B42CF53B-DD9F-4FD4-AE0B-E796A393BC37}">
      <dgm:prSet/>
      <dgm:spPr/>
      <dgm:t>
        <a:bodyPr/>
        <a:lstStyle/>
        <a:p>
          <a:endParaRPr lang="en-US"/>
        </a:p>
      </dgm:t>
    </dgm:pt>
    <dgm:pt modelId="{B4DEAFDA-8F47-406F-A1B4-11E777EDCC7C}" type="sibTrans" cxnId="{B42CF53B-DD9F-4FD4-AE0B-E796A393BC37}">
      <dgm:prSet/>
      <dgm:spPr/>
      <dgm:t>
        <a:bodyPr/>
        <a:lstStyle/>
        <a:p>
          <a:endParaRPr lang="en-US"/>
        </a:p>
      </dgm:t>
    </dgm:pt>
    <dgm:pt modelId="{AA23C039-EA18-4D69-9820-63D5E605EABA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79ED29BA-A35B-4FCA-8528-06BF0DB4ABFC}" type="parTrans" cxnId="{AA326DCE-E67D-41A3-A439-407B7347360E}">
      <dgm:prSet/>
      <dgm:spPr/>
      <dgm:t>
        <a:bodyPr/>
        <a:lstStyle/>
        <a:p>
          <a:endParaRPr lang="en-US"/>
        </a:p>
      </dgm:t>
    </dgm:pt>
    <dgm:pt modelId="{27B7574C-C10B-4146-BE50-5D4EB8EC8DF8}" type="sibTrans" cxnId="{AA326DCE-E67D-41A3-A439-407B7347360E}">
      <dgm:prSet/>
      <dgm:spPr/>
      <dgm:t>
        <a:bodyPr/>
        <a:lstStyle/>
        <a:p>
          <a:endParaRPr lang="en-US"/>
        </a:p>
      </dgm:t>
    </dgm:pt>
    <dgm:pt modelId="{045B1259-4FE6-4ECF-B4C5-78FAF796E667}">
      <dgm:prSet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869957D1-153E-448E-8A33-C2CA0483FE47}" type="parTrans" cxnId="{E029ED8D-E14E-4E0F-B9AE-3901DF73117C}">
      <dgm:prSet/>
      <dgm:spPr/>
      <dgm:t>
        <a:bodyPr/>
        <a:lstStyle/>
        <a:p>
          <a:endParaRPr lang="en-US"/>
        </a:p>
      </dgm:t>
    </dgm:pt>
    <dgm:pt modelId="{94711113-ED83-47C0-AEE0-77E1D6082C04}" type="sibTrans" cxnId="{E029ED8D-E14E-4E0F-B9AE-3901DF73117C}">
      <dgm:prSet/>
      <dgm:spPr/>
      <dgm:t>
        <a:bodyPr/>
        <a:lstStyle/>
        <a:p>
          <a:endParaRPr lang="en-US"/>
        </a:p>
      </dgm:t>
    </dgm:pt>
    <dgm:pt modelId="{292E4B29-5DAB-45B3-86DE-1DC13A3D1C31}">
      <dgm:prSet/>
      <dgm:spPr/>
      <dgm:t>
        <a:bodyPr/>
        <a:lstStyle/>
        <a:p>
          <a:r>
            <a:rPr lang="en-US" b="1" dirty="0"/>
            <a:t>Tools:</a:t>
          </a:r>
          <a:endParaRPr lang="en-US" dirty="0"/>
        </a:p>
      </dgm:t>
    </dgm:pt>
    <dgm:pt modelId="{69C4F0C9-E01B-4773-91DF-4D683E7E1CB1}" type="parTrans" cxnId="{072D8355-9243-46C5-9E3D-DACCCE2C2BFE}">
      <dgm:prSet/>
      <dgm:spPr/>
      <dgm:t>
        <a:bodyPr/>
        <a:lstStyle/>
        <a:p>
          <a:endParaRPr lang="en-US"/>
        </a:p>
      </dgm:t>
    </dgm:pt>
    <dgm:pt modelId="{99EF8571-F0AC-4767-91AE-2D7E82B45217}" type="sibTrans" cxnId="{072D8355-9243-46C5-9E3D-DACCCE2C2BFE}">
      <dgm:prSet/>
      <dgm:spPr/>
      <dgm:t>
        <a:bodyPr/>
        <a:lstStyle/>
        <a:p>
          <a:endParaRPr lang="en-US"/>
        </a:p>
      </dgm:t>
    </dgm:pt>
    <dgm:pt modelId="{F8297702-CDBA-418E-B2E5-17EB66EFC3F8}">
      <dgm:prSet/>
      <dgm:spPr/>
      <dgm:t>
        <a:bodyPr/>
        <a:lstStyle/>
        <a:p>
          <a:r>
            <a:rPr lang="en-US" dirty="0" smtClean="0"/>
            <a:t>Jupiter Notebook</a:t>
          </a:r>
          <a:endParaRPr lang="en-US" dirty="0"/>
        </a:p>
      </dgm:t>
    </dgm:pt>
    <dgm:pt modelId="{D2A94AE0-598E-4A8B-946A-8EDD54620E51}" type="parTrans" cxnId="{B2D98F2B-D687-4BC3-A8F5-0C7EC7C9A32B}">
      <dgm:prSet/>
      <dgm:spPr/>
      <dgm:t>
        <a:bodyPr/>
        <a:lstStyle/>
        <a:p>
          <a:endParaRPr lang="en-US"/>
        </a:p>
      </dgm:t>
    </dgm:pt>
    <dgm:pt modelId="{023A2A43-589B-43C8-98EA-7C42408D84B5}" type="sibTrans" cxnId="{B2D98F2B-D687-4BC3-A8F5-0C7EC7C9A32B}">
      <dgm:prSet/>
      <dgm:spPr/>
      <dgm:t>
        <a:bodyPr/>
        <a:lstStyle/>
        <a:p>
          <a:endParaRPr lang="en-US"/>
        </a:p>
      </dgm:t>
    </dgm:pt>
    <dgm:pt modelId="{D9C08E40-A618-4934-A375-B824CAA76518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4180EA4A-1D65-404B-8B41-F94D4EFC430D}" type="parTrans" cxnId="{672F91B9-A120-483E-9A1A-DD70C04CCFB8}">
      <dgm:prSet/>
      <dgm:spPr/>
      <dgm:t>
        <a:bodyPr/>
        <a:lstStyle/>
        <a:p>
          <a:endParaRPr lang="en-US"/>
        </a:p>
      </dgm:t>
    </dgm:pt>
    <dgm:pt modelId="{ABEFB997-B86C-4A2C-8BAC-2F9673D06E02}" type="sibTrans" cxnId="{672F91B9-A120-483E-9A1A-DD70C04CCFB8}">
      <dgm:prSet/>
      <dgm:spPr/>
      <dgm:t>
        <a:bodyPr/>
        <a:lstStyle/>
        <a:p>
          <a:endParaRPr lang="en-US"/>
        </a:p>
      </dgm:t>
    </dgm:pt>
    <dgm:pt modelId="{D07516C9-339B-462D-A1A2-0F8C38CD6670}">
      <dgm:prSet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74B978E7-AC1A-4057-A64D-40C79D2FC679}" type="parTrans" cxnId="{7743A165-CB1E-4DAB-A7E2-DA09060CCE3D}">
      <dgm:prSet/>
      <dgm:spPr/>
      <dgm:t>
        <a:bodyPr/>
        <a:lstStyle/>
        <a:p>
          <a:endParaRPr lang="en-US"/>
        </a:p>
      </dgm:t>
    </dgm:pt>
    <dgm:pt modelId="{93D67216-7068-4508-B459-414C51DBF164}" type="sibTrans" cxnId="{7743A165-CB1E-4DAB-A7E2-DA09060CCE3D}">
      <dgm:prSet/>
      <dgm:spPr/>
      <dgm:t>
        <a:bodyPr/>
        <a:lstStyle/>
        <a:p>
          <a:endParaRPr lang="en-US"/>
        </a:p>
      </dgm:t>
    </dgm:pt>
    <dgm:pt modelId="{95E5F0AB-2DB4-45E2-A15B-DF8035C3D933}">
      <dgm:prSet/>
      <dgm:spPr/>
      <dgm:t>
        <a:bodyPr/>
        <a:lstStyle/>
        <a:p>
          <a:r>
            <a:rPr lang="en-US" dirty="0" smtClean="0"/>
            <a:t>Star UML</a:t>
          </a:r>
          <a:endParaRPr lang="en-US" dirty="0"/>
        </a:p>
      </dgm:t>
    </dgm:pt>
    <dgm:pt modelId="{E84BAA05-663F-41E7-BD27-60391CB9A585}" type="parTrans" cxnId="{EC43092C-EF59-4D75-A579-F8C2523CD0D9}">
      <dgm:prSet/>
      <dgm:spPr/>
      <dgm:t>
        <a:bodyPr/>
        <a:lstStyle/>
        <a:p>
          <a:endParaRPr lang="en-US"/>
        </a:p>
      </dgm:t>
    </dgm:pt>
    <dgm:pt modelId="{D20E9534-C56D-4EC0-8622-E6794AE8A120}" type="sibTrans" cxnId="{EC43092C-EF59-4D75-A579-F8C2523CD0D9}">
      <dgm:prSet/>
      <dgm:spPr/>
      <dgm:t>
        <a:bodyPr/>
        <a:lstStyle/>
        <a:p>
          <a:endParaRPr lang="en-US"/>
        </a:p>
      </dgm:t>
    </dgm:pt>
    <dgm:pt modelId="{D8CF9C8C-2093-412C-8CE1-ECE598B8ED32}">
      <dgm:prSet/>
      <dgm:spPr/>
      <dgm:t>
        <a:bodyPr/>
        <a:lstStyle/>
        <a:p>
          <a:r>
            <a:rPr lang="en-US" dirty="0" smtClean="0"/>
            <a:t>MS Word</a:t>
          </a:r>
          <a:endParaRPr lang="en-US" dirty="0"/>
        </a:p>
      </dgm:t>
    </dgm:pt>
    <dgm:pt modelId="{294B3909-471E-4C66-93D7-42EA0C97BB78}" type="parTrans" cxnId="{E88B4CF0-3CB4-4A90-9BD3-EF9E79578A8C}">
      <dgm:prSet/>
      <dgm:spPr/>
      <dgm:t>
        <a:bodyPr/>
        <a:lstStyle/>
        <a:p>
          <a:endParaRPr lang="en-US"/>
        </a:p>
      </dgm:t>
    </dgm:pt>
    <dgm:pt modelId="{C6D20DAC-C302-4F24-BC1F-C17C8648D081}" type="sibTrans" cxnId="{E88B4CF0-3CB4-4A90-9BD3-EF9E79578A8C}">
      <dgm:prSet/>
      <dgm:spPr/>
      <dgm:t>
        <a:bodyPr/>
        <a:lstStyle/>
        <a:p>
          <a:endParaRPr lang="en-US"/>
        </a:p>
      </dgm:t>
    </dgm:pt>
    <dgm:pt modelId="{AF8717FF-81E3-448A-92A3-5B1B456BA17E}">
      <dgm:prSet/>
      <dgm:spPr/>
      <dgm:t>
        <a:bodyPr/>
        <a:lstStyle/>
        <a:p>
          <a:r>
            <a:rPr lang="en-US" dirty="0" smtClean="0"/>
            <a:t>MS PowerPoint</a:t>
          </a:r>
          <a:endParaRPr lang="en-US" dirty="0"/>
        </a:p>
      </dgm:t>
    </dgm:pt>
    <dgm:pt modelId="{41645CC5-1FA5-47E1-9D91-B17E75717A7B}" type="sibTrans" cxnId="{7D05F0DB-D8B5-42EA-93B1-D55A1BDE7478}">
      <dgm:prSet/>
      <dgm:spPr/>
      <dgm:t>
        <a:bodyPr/>
        <a:lstStyle/>
        <a:p>
          <a:endParaRPr lang="en-US"/>
        </a:p>
      </dgm:t>
    </dgm:pt>
    <dgm:pt modelId="{4431FE41-79DD-4FD5-A24D-6215257AC0AA}" type="parTrans" cxnId="{7D05F0DB-D8B5-42EA-93B1-D55A1BDE7478}">
      <dgm:prSet/>
      <dgm:spPr/>
      <dgm:t>
        <a:bodyPr/>
        <a:lstStyle/>
        <a:p>
          <a:endParaRPr lang="en-US"/>
        </a:p>
      </dgm:t>
    </dgm:pt>
    <dgm:pt modelId="{553B48B7-5B34-4CC6-A614-0CAE7F2394D4}">
      <dgm:prSet/>
      <dgm:spPr/>
      <dgm:t>
        <a:bodyPr/>
        <a:lstStyle/>
        <a:p>
          <a:r>
            <a:rPr lang="en-US" b="0" i="0" dirty="0" smtClean="0"/>
            <a:t>Bootstrap</a:t>
          </a:r>
          <a:endParaRPr lang="en-US" dirty="0"/>
        </a:p>
      </dgm:t>
    </dgm:pt>
    <dgm:pt modelId="{67A6BA0F-1927-4D49-8E6D-ED8732F0587D}" type="parTrans" cxnId="{3FDF7FCA-1F50-44E5-91BA-EAE0C19626FA}">
      <dgm:prSet/>
      <dgm:spPr/>
      <dgm:t>
        <a:bodyPr/>
        <a:lstStyle/>
        <a:p>
          <a:endParaRPr lang="en-US"/>
        </a:p>
      </dgm:t>
    </dgm:pt>
    <dgm:pt modelId="{25E6ED1E-DC5E-495A-B5A6-AF7FE559A820}" type="sibTrans" cxnId="{3FDF7FCA-1F50-44E5-91BA-EAE0C19626FA}">
      <dgm:prSet/>
      <dgm:spPr/>
      <dgm:t>
        <a:bodyPr/>
        <a:lstStyle/>
        <a:p>
          <a:endParaRPr lang="en-US"/>
        </a:p>
      </dgm:t>
    </dgm:pt>
    <dgm:pt modelId="{19713852-2805-4A8D-B07E-68302228FCD5}">
      <dgm:prSet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0517EE33-7168-4B74-8B2D-6F19B5F137FB}" type="sibTrans" cxnId="{06E1CB2D-FEBA-4088-A397-410E316A5D7D}">
      <dgm:prSet/>
      <dgm:spPr/>
      <dgm:t>
        <a:bodyPr/>
        <a:lstStyle/>
        <a:p>
          <a:endParaRPr lang="en-US"/>
        </a:p>
      </dgm:t>
    </dgm:pt>
    <dgm:pt modelId="{9403C072-2BC6-4D75-B5EC-018F95BF6C3A}" type="parTrans" cxnId="{06E1CB2D-FEBA-4088-A397-410E316A5D7D}">
      <dgm:prSet/>
      <dgm:spPr/>
      <dgm:t>
        <a:bodyPr/>
        <a:lstStyle/>
        <a:p>
          <a:endParaRPr lang="en-US"/>
        </a:p>
      </dgm:t>
    </dgm:pt>
    <dgm:pt modelId="{8EC17DAB-8635-4F23-851A-3B491314072C}">
      <dgm:prSet/>
      <dgm:spPr/>
      <dgm:t>
        <a:bodyPr/>
        <a:lstStyle/>
        <a:p>
          <a:r>
            <a:rPr lang="en-US" dirty="0" smtClean="0"/>
            <a:t>Sublime</a:t>
          </a:r>
          <a:endParaRPr lang="en-US" dirty="0"/>
        </a:p>
      </dgm:t>
    </dgm:pt>
    <dgm:pt modelId="{E76C40D8-1FE3-4FD5-B608-D8E8D28F6288}" type="parTrans" cxnId="{0C736041-4933-4ECA-9A47-BFA5B6184058}">
      <dgm:prSet/>
      <dgm:spPr/>
    </dgm:pt>
    <dgm:pt modelId="{B62244FF-5C7C-49BD-88AE-E3757C1FED8E}" type="sibTrans" cxnId="{0C736041-4933-4ECA-9A47-BFA5B6184058}">
      <dgm:prSet/>
      <dgm:spPr/>
    </dgm:pt>
    <dgm:pt modelId="{4206C43D-1999-4D13-9562-3D8363345970}" type="pres">
      <dgm:prSet presAssocID="{4D8EB7B3-81D5-4860-A3AA-11F6D65AA5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8A2E01-5F40-4B7E-97A8-98AD23A584E9}" type="pres">
      <dgm:prSet presAssocID="{FD27257F-43CD-4E39-9E0C-2287340F8ECB}" presName="parentLin" presStyleCnt="0"/>
      <dgm:spPr/>
    </dgm:pt>
    <dgm:pt modelId="{664AC9E9-9785-41BB-8B1E-936DBF8A4DCF}" type="pres">
      <dgm:prSet presAssocID="{FD27257F-43CD-4E39-9E0C-2287340F8EC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C58430D-D1F0-48A8-ADF8-9E5126C402CE}" type="pres">
      <dgm:prSet presAssocID="{FD27257F-43CD-4E39-9E0C-2287340F8ECB}" presName="parentText" presStyleLbl="node1" presStyleIdx="0" presStyleCnt="2" custLinFactNeighborX="2041" custLinFactNeighborY="114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B0A51-86EA-47D8-89F6-8AD365846AA9}" type="pres">
      <dgm:prSet presAssocID="{FD27257F-43CD-4E39-9E0C-2287340F8ECB}" presName="negativeSpace" presStyleCnt="0"/>
      <dgm:spPr/>
    </dgm:pt>
    <dgm:pt modelId="{DDBA5A7F-3FCB-40B1-9D42-FD87CCA022F3}" type="pres">
      <dgm:prSet presAssocID="{FD27257F-43CD-4E39-9E0C-2287340F8ECB}" presName="childText" presStyleLbl="conFgAcc1" presStyleIdx="0" presStyleCnt="2" custLinFactNeighborX="1020" custLinFactNeighborY="70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E782F-2CA9-4880-AD92-211A9489CA68}" type="pres">
      <dgm:prSet presAssocID="{F8B5E6F1-F9B3-4469-BBA6-AFB6448F6612}" presName="spaceBetweenRectangles" presStyleCnt="0"/>
      <dgm:spPr/>
    </dgm:pt>
    <dgm:pt modelId="{439A3FD1-2573-4D83-B461-E98D92E78848}" type="pres">
      <dgm:prSet presAssocID="{292E4B29-5DAB-45B3-86DE-1DC13A3D1C31}" presName="parentLin" presStyleCnt="0"/>
      <dgm:spPr/>
    </dgm:pt>
    <dgm:pt modelId="{0737DD72-F1CB-4E0F-A9EA-BE38269831D6}" type="pres">
      <dgm:prSet presAssocID="{292E4B29-5DAB-45B3-86DE-1DC13A3D1C3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A5965BA-E9D9-404E-972C-0069DB066877}" type="pres">
      <dgm:prSet presAssocID="{292E4B29-5DAB-45B3-86DE-1DC13A3D1C3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75295-78E9-4ACD-ABB3-C0283C52F82A}" type="pres">
      <dgm:prSet presAssocID="{292E4B29-5DAB-45B3-86DE-1DC13A3D1C31}" presName="negativeSpace" presStyleCnt="0"/>
      <dgm:spPr/>
    </dgm:pt>
    <dgm:pt modelId="{ED85015A-0A7E-4D61-9E73-21D328AB4E6A}" type="pres">
      <dgm:prSet presAssocID="{292E4B29-5DAB-45B3-86DE-1DC13A3D1C3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1967C-60F5-404C-B034-6050F01D603C}" type="presOf" srcId="{8EC17DAB-8635-4F23-851A-3B491314072C}" destId="{ED85015A-0A7E-4D61-9E73-21D328AB4E6A}" srcOrd="0" destOrd="1" presId="urn:microsoft.com/office/officeart/2005/8/layout/list1"/>
    <dgm:cxn modelId="{7611EE3E-904C-4B3D-BA55-880C325F5721}" type="presOf" srcId="{553B48B7-5B34-4CC6-A614-0CAE7F2394D4}" destId="{DDBA5A7F-3FCB-40B1-9D42-FD87CCA022F3}" srcOrd="0" destOrd="6" presId="urn:microsoft.com/office/officeart/2005/8/layout/list1"/>
    <dgm:cxn modelId="{D85D1DA8-5CBD-47FD-9D29-05590A1C39B1}" type="presOf" srcId="{19713852-2805-4A8D-B07E-68302228FCD5}" destId="{DDBA5A7F-3FCB-40B1-9D42-FD87CCA022F3}" srcOrd="0" destOrd="1" presId="urn:microsoft.com/office/officeart/2005/8/layout/list1"/>
    <dgm:cxn modelId="{6832A53E-9673-4A7D-9C1C-F8A8E9202BFD}" type="presOf" srcId="{D07516C9-339B-462D-A1A2-0F8C38CD6670}" destId="{DDBA5A7F-3FCB-40B1-9D42-FD87CCA022F3}" srcOrd="0" destOrd="5" presId="urn:microsoft.com/office/officeart/2005/8/layout/list1"/>
    <dgm:cxn modelId="{7D05F0DB-D8B5-42EA-93B1-D55A1BDE7478}" srcId="{292E4B29-5DAB-45B3-86DE-1DC13A3D1C31}" destId="{AF8717FF-81E3-448A-92A3-5B1B456BA17E}" srcOrd="4" destOrd="0" parTransId="{4431FE41-79DD-4FD5-A24D-6215257AC0AA}" sibTransId="{41645CC5-1FA5-47E1-9D91-B17E75717A7B}"/>
    <dgm:cxn modelId="{22C9383D-44A8-434B-B22B-CE49A0AFB490}" type="presOf" srcId="{292E4B29-5DAB-45B3-86DE-1DC13A3D1C31}" destId="{1A5965BA-E9D9-404E-972C-0069DB066877}" srcOrd="1" destOrd="0" presId="urn:microsoft.com/office/officeart/2005/8/layout/list1"/>
    <dgm:cxn modelId="{BF192FCA-8FDE-45B2-A695-1F9130591295}" type="presOf" srcId="{AF8717FF-81E3-448A-92A3-5B1B456BA17E}" destId="{ED85015A-0A7E-4D61-9E73-21D328AB4E6A}" srcOrd="0" destOrd="4" presId="urn:microsoft.com/office/officeart/2005/8/layout/list1"/>
    <dgm:cxn modelId="{AB989277-ECB7-4290-B64A-5E7183BA68B1}" type="presOf" srcId="{045B1259-4FE6-4ECF-B4C5-78FAF796E667}" destId="{DDBA5A7F-3FCB-40B1-9D42-FD87CCA022F3}" srcOrd="0" destOrd="3" presId="urn:microsoft.com/office/officeart/2005/8/layout/list1"/>
    <dgm:cxn modelId="{9B4CDD66-5BA9-4CF6-9A0A-E0105E6E6B37}" type="presOf" srcId="{D9C08E40-A618-4934-A375-B824CAA76518}" destId="{DDBA5A7F-3FCB-40B1-9D42-FD87CCA022F3}" srcOrd="0" destOrd="4" presId="urn:microsoft.com/office/officeart/2005/8/layout/list1"/>
    <dgm:cxn modelId="{6EE21E34-CB62-47E5-9A2C-EE3403C66F85}" type="presOf" srcId="{292E4B29-5DAB-45B3-86DE-1DC13A3D1C31}" destId="{0737DD72-F1CB-4E0F-A9EA-BE38269831D6}" srcOrd="0" destOrd="0" presId="urn:microsoft.com/office/officeart/2005/8/layout/list1"/>
    <dgm:cxn modelId="{3FD207A8-E491-4E06-A7DF-4BE22427FF21}" type="presOf" srcId="{D8CF9C8C-2093-412C-8CE1-ECE598B8ED32}" destId="{ED85015A-0A7E-4D61-9E73-21D328AB4E6A}" srcOrd="0" destOrd="3" presId="urn:microsoft.com/office/officeart/2005/8/layout/list1"/>
    <dgm:cxn modelId="{89A88B4A-C9FA-4B4D-9F51-34B5954FCCA4}" type="presOf" srcId="{CE21FB94-8F6D-4C0D-9E33-7A0C5067A31B}" destId="{DDBA5A7F-3FCB-40B1-9D42-FD87CCA022F3}" srcOrd="0" destOrd="0" presId="urn:microsoft.com/office/officeart/2005/8/layout/list1"/>
    <dgm:cxn modelId="{E029ED8D-E14E-4E0F-B9AE-3901DF73117C}" srcId="{FD27257F-43CD-4E39-9E0C-2287340F8ECB}" destId="{045B1259-4FE6-4ECF-B4C5-78FAF796E667}" srcOrd="3" destOrd="0" parTransId="{869957D1-153E-448E-8A33-C2CA0483FE47}" sibTransId="{94711113-ED83-47C0-AEE0-77E1D6082C04}"/>
    <dgm:cxn modelId="{E0DF4A78-FF6A-4414-AB62-CEEF6561D9FF}" type="presOf" srcId="{4D8EB7B3-81D5-4860-A3AA-11F6D65AA59B}" destId="{4206C43D-1999-4D13-9562-3D8363345970}" srcOrd="0" destOrd="0" presId="urn:microsoft.com/office/officeart/2005/8/layout/list1"/>
    <dgm:cxn modelId="{06E1CB2D-FEBA-4088-A397-410E316A5D7D}" srcId="{FD27257F-43CD-4E39-9E0C-2287340F8ECB}" destId="{19713852-2805-4A8D-B07E-68302228FCD5}" srcOrd="1" destOrd="0" parTransId="{9403C072-2BC6-4D75-B5EC-018F95BF6C3A}" sibTransId="{0517EE33-7168-4B74-8B2D-6F19B5F137FB}"/>
    <dgm:cxn modelId="{B2D98F2B-D687-4BC3-A8F5-0C7EC7C9A32B}" srcId="{292E4B29-5DAB-45B3-86DE-1DC13A3D1C31}" destId="{F8297702-CDBA-418E-B2E5-17EB66EFC3F8}" srcOrd="0" destOrd="0" parTransId="{D2A94AE0-598E-4A8B-946A-8EDD54620E51}" sibTransId="{023A2A43-589B-43C8-98EA-7C42408D84B5}"/>
    <dgm:cxn modelId="{83D6669F-D969-41AC-B453-98E17A6E06B3}" type="presOf" srcId="{FD27257F-43CD-4E39-9E0C-2287340F8ECB}" destId="{664AC9E9-9785-41BB-8B1E-936DBF8A4DCF}" srcOrd="0" destOrd="0" presId="urn:microsoft.com/office/officeart/2005/8/layout/list1"/>
    <dgm:cxn modelId="{0C736041-4933-4ECA-9A47-BFA5B6184058}" srcId="{292E4B29-5DAB-45B3-86DE-1DC13A3D1C31}" destId="{8EC17DAB-8635-4F23-851A-3B491314072C}" srcOrd="1" destOrd="0" parTransId="{E76C40D8-1FE3-4FD5-B608-D8E8D28F6288}" sibTransId="{B62244FF-5C7C-49BD-88AE-E3757C1FED8E}"/>
    <dgm:cxn modelId="{CD4F8E28-D2DE-4162-BB30-2FA8BC95E4C4}" type="presOf" srcId="{AA23C039-EA18-4D69-9820-63D5E605EABA}" destId="{DDBA5A7F-3FCB-40B1-9D42-FD87CCA022F3}" srcOrd="0" destOrd="2" presId="urn:microsoft.com/office/officeart/2005/8/layout/list1"/>
    <dgm:cxn modelId="{79C43A43-7FB4-4A5D-9DFB-161B8468E32E}" type="presOf" srcId="{95E5F0AB-2DB4-45E2-A15B-DF8035C3D933}" destId="{ED85015A-0A7E-4D61-9E73-21D328AB4E6A}" srcOrd="0" destOrd="2" presId="urn:microsoft.com/office/officeart/2005/8/layout/list1"/>
    <dgm:cxn modelId="{B42CF53B-DD9F-4FD4-AE0B-E796A393BC37}" srcId="{FD27257F-43CD-4E39-9E0C-2287340F8ECB}" destId="{CE21FB94-8F6D-4C0D-9E33-7A0C5067A31B}" srcOrd="0" destOrd="0" parTransId="{5D20EB97-4A27-4D7D-96F1-16FE8F00E8F1}" sibTransId="{B4DEAFDA-8F47-406F-A1B4-11E777EDCC7C}"/>
    <dgm:cxn modelId="{74BE23B3-300B-4C5A-B007-F5BCAA1CD624}" type="presOf" srcId="{F8297702-CDBA-418E-B2E5-17EB66EFC3F8}" destId="{ED85015A-0A7E-4D61-9E73-21D328AB4E6A}" srcOrd="0" destOrd="0" presId="urn:microsoft.com/office/officeart/2005/8/layout/list1"/>
    <dgm:cxn modelId="{AA326DCE-E67D-41A3-A439-407B7347360E}" srcId="{FD27257F-43CD-4E39-9E0C-2287340F8ECB}" destId="{AA23C039-EA18-4D69-9820-63D5E605EABA}" srcOrd="2" destOrd="0" parTransId="{79ED29BA-A35B-4FCA-8528-06BF0DB4ABFC}" sibTransId="{27B7574C-C10B-4146-BE50-5D4EB8EC8DF8}"/>
    <dgm:cxn modelId="{672F91B9-A120-483E-9A1A-DD70C04CCFB8}" srcId="{FD27257F-43CD-4E39-9E0C-2287340F8ECB}" destId="{D9C08E40-A618-4934-A375-B824CAA76518}" srcOrd="4" destOrd="0" parTransId="{4180EA4A-1D65-404B-8B41-F94D4EFC430D}" sibTransId="{ABEFB997-B86C-4A2C-8BAC-2F9673D06E02}"/>
    <dgm:cxn modelId="{072D8355-9243-46C5-9E3D-DACCCE2C2BFE}" srcId="{4D8EB7B3-81D5-4860-A3AA-11F6D65AA59B}" destId="{292E4B29-5DAB-45B3-86DE-1DC13A3D1C31}" srcOrd="1" destOrd="0" parTransId="{69C4F0C9-E01B-4773-91DF-4D683E7E1CB1}" sibTransId="{99EF8571-F0AC-4767-91AE-2D7E82B45217}"/>
    <dgm:cxn modelId="{07B5D405-AADB-421F-8677-0D65F946BFE4}" srcId="{4D8EB7B3-81D5-4860-A3AA-11F6D65AA59B}" destId="{FD27257F-43CD-4E39-9E0C-2287340F8ECB}" srcOrd="0" destOrd="0" parTransId="{7A031558-7A4D-49B6-AA8D-97ECF6FAA2C2}" sibTransId="{F8B5E6F1-F9B3-4469-BBA6-AFB6448F6612}"/>
    <dgm:cxn modelId="{E88B4CF0-3CB4-4A90-9BD3-EF9E79578A8C}" srcId="{292E4B29-5DAB-45B3-86DE-1DC13A3D1C31}" destId="{D8CF9C8C-2093-412C-8CE1-ECE598B8ED32}" srcOrd="3" destOrd="0" parTransId="{294B3909-471E-4C66-93D7-42EA0C97BB78}" sibTransId="{C6D20DAC-C302-4F24-BC1F-C17C8648D081}"/>
    <dgm:cxn modelId="{3FDF7FCA-1F50-44E5-91BA-EAE0C19626FA}" srcId="{FD27257F-43CD-4E39-9E0C-2287340F8ECB}" destId="{553B48B7-5B34-4CC6-A614-0CAE7F2394D4}" srcOrd="6" destOrd="0" parTransId="{67A6BA0F-1927-4D49-8E6D-ED8732F0587D}" sibTransId="{25E6ED1E-DC5E-495A-B5A6-AF7FE559A820}"/>
    <dgm:cxn modelId="{5C14F2BC-86F4-4FEB-ACF2-2412B8DC3892}" type="presOf" srcId="{FD27257F-43CD-4E39-9E0C-2287340F8ECB}" destId="{7C58430D-D1F0-48A8-ADF8-9E5126C402CE}" srcOrd="1" destOrd="0" presId="urn:microsoft.com/office/officeart/2005/8/layout/list1"/>
    <dgm:cxn modelId="{EC43092C-EF59-4D75-A579-F8C2523CD0D9}" srcId="{292E4B29-5DAB-45B3-86DE-1DC13A3D1C31}" destId="{95E5F0AB-2DB4-45E2-A15B-DF8035C3D933}" srcOrd="2" destOrd="0" parTransId="{E84BAA05-663F-41E7-BD27-60391CB9A585}" sibTransId="{D20E9534-C56D-4EC0-8622-E6794AE8A120}"/>
    <dgm:cxn modelId="{7743A165-CB1E-4DAB-A7E2-DA09060CCE3D}" srcId="{FD27257F-43CD-4E39-9E0C-2287340F8ECB}" destId="{D07516C9-339B-462D-A1A2-0F8C38CD6670}" srcOrd="5" destOrd="0" parTransId="{74B978E7-AC1A-4057-A64D-40C79D2FC679}" sibTransId="{93D67216-7068-4508-B459-414C51DBF164}"/>
    <dgm:cxn modelId="{DC9E4763-1D98-4E05-B691-1BBC27B81AC5}" type="presParOf" srcId="{4206C43D-1999-4D13-9562-3D8363345970}" destId="{1F8A2E01-5F40-4B7E-97A8-98AD23A584E9}" srcOrd="0" destOrd="0" presId="urn:microsoft.com/office/officeart/2005/8/layout/list1"/>
    <dgm:cxn modelId="{85F0404A-393A-4086-A292-B0BDEAE7E68B}" type="presParOf" srcId="{1F8A2E01-5F40-4B7E-97A8-98AD23A584E9}" destId="{664AC9E9-9785-41BB-8B1E-936DBF8A4DCF}" srcOrd="0" destOrd="0" presId="urn:microsoft.com/office/officeart/2005/8/layout/list1"/>
    <dgm:cxn modelId="{872946F2-661B-4598-8FC0-81914069D744}" type="presParOf" srcId="{1F8A2E01-5F40-4B7E-97A8-98AD23A584E9}" destId="{7C58430D-D1F0-48A8-ADF8-9E5126C402CE}" srcOrd="1" destOrd="0" presId="urn:microsoft.com/office/officeart/2005/8/layout/list1"/>
    <dgm:cxn modelId="{FC3C5644-5CB2-4E4A-9F3D-944E2ABDA3B5}" type="presParOf" srcId="{4206C43D-1999-4D13-9562-3D8363345970}" destId="{4C3B0A51-86EA-47D8-89F6-8AD365846AA9}" srcOrd="1" destOrd="0" presId="urn:microsoft.com/office/officeart/2005/8/layout/list1"/>
    <dgm:cxn modelId="{8A080067-333F-4000-B6D7-D1A0ABDDBB5B}" type="presParOf" srcId="{4206C43D-1999-4D13-9562-3D8363345970}" destId="{DDBA5A7F-3FCB-40B1-9D42-FD87CCA022F3}" srcOrd="2" destOrd="0" presId="urn:microsoft.com/office/officeart/2005/8/layout/list1"/>
    <dgm:cxn modelId="{47FA3CAC-7BC5-4629-8420-76295164C81D}" type="presParOf" srcId="{4206C43D-1999-4D13-9562-3D8363345970}" destId="{D9DE782F-2CA9-4880-AD92-211A9489CA68}" srcOrd="3" destOrd="0" presId="urn:microsoft.com/office/officeart/2005/8/layout/list1"/>
    <dgm:cxn modelId="{200D942E-9CE9-45A2-BE04-8DC7EC864E36}" type="presParOf" srcId="{4206C43D-1999-4D13-9562-3D8363345970}" destId="{439A3FD1-2573-4D83-B461-E98D92E78848}" srcOrd="4" destOrd="0" presId="urn:microsoft.com/office/officeart/2005/8/layout/list1"/>
    <dgm:cxn modelId="{D03D19E8-754F-4966-90A4-78E576DFAE29}" type="presParOf" srcId="{439A3FD1-2573-4D83-B461-E98D92E78848}" destId="{0737DD72-F1CB-4E0F-A9EA-BE38269831D6}" srcOrd="0" destOrd="0" presId="urn:microsoft.com/office/officeart/2005/8/layout/list1"/>
    <dgm:cxn modelId="{31D42249-AA81-4009-B320-F4E48AB9B717}" type="presParOf" srcId="{439A3FD1-2573-4D83-B461-E98D92E78848}" destId="{1A5965BA-E9D9-404E-972C-0069DB066877}" srcOrd="1" destOrd="0" presId="urn:microsoft.com/office/officeart/2005/8/layout/list1"/>
    <dgm:cxn modelId="{C9076521-5947-4152-B23E-861F82A4E7A8}" type="presParOf" srcId="{4206C43D-1999-4D13-9562-3D8363345970}" destId="{E1075295-78E9-4ACD-ABB3-C0283C52F82A}" srcOrd="5" destOrd="0" presId="urn:microsoft.com/office/officeart/2005/8/layout/list1"/>
    <dgm:cxn modelId="{C8311DAA-73AB-4806-99F9-E9563A6BD849}" type="presParOf" srcId="{4206C43D-1999-4D13-9562-3D8363345970}" destId="{ED85015A-0A7E-4D61-9E73-21D328AB4E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1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11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2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1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9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8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7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68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9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9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8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95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08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9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4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9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6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7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5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2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1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az.pk/" TargetMode="External"/><Relationship Id="rId13" Type="http://schemas.openxmlformats.org/officeDocument/2006/relationships/hyperlink" Target="https://www.kaggle.com/" TargetMode="External"/><Relationship Id="rId3" Type="http://schemas.openxmlformats.org/officeDocument/2006/relationships/hyperlink" Target="https://www.nltk.org/install.html" TargetMode="External"/><Relationship Id="rId7" Type="http://schemas.openxmlformats.org/officeDocument/2006/relationships/hyperlink" Target="https://www.rankabrand.org/" TargetMode="External"/><Relationship Id="rId12" Type="http://schemas.openxmlformats.org/officeDocument/2006/relationships/hyperlink" Target="https://brand24.com/blog/sentiment-analysi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anacademy.org/math/statistics-probability/inference-categorical-data-chi-square-tests/chi-square-goodness-of-fit-tests/v/pearson-s-chi-square-test-goodness-of-fit" TargetMode="External"/><Relationship Id="rId11" Type="http://schemas.openxmlformats.org/officeDocument/2006/relationships/hyperlink" Target="https://python-forum.io/Thread-Python-3-8-3-6-3-7-and-pip-installation-under-Windows" TargetMode="External"/><Relationship Id="rId5" Type="http://schemas.openxmlformats.org/officeDocument/2006/relationships/hyperlink" Target="https://www.amazon.com/" TargetMode="External"/><Relationship Id="rId15" Type="http://schemas.openxmlformats.org/officeDocument/2006/relationships/hyperlink" Target="https://github.com/aesuli/sentiwordnet" TargetMode="External"/><Relationship Id="rId10" Type="http://schemas.openxmlformats.org/officeDocument/2006/relationships/hyperlink" Target="https://towardsdatascience.com/machine-learning-text-processing-1d5a2d638958" TargetMode="External"/><Relationship Id="rId4" Type="http://schemas.openxmlformats.org/officeDocument/2006/relationships/hyperlink" Target="https://archive.ics.uci.edu/ml/index.php" TargetMode="External"/><Relationship Id="rId9" Type="http://schemas.openxmlformats.org/officeDocument/2006/relationships/hyperlink" Target="https://www.agilealliance.org/agile101/" TargetMode="External"/><Relationship Id="rId14" Type="http://schemas.openxmlformats.org/officeDocument/2006/relationships/hyperlink" Target="https://www.youtube.com/watch?v=Uh2ebFW8OY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8" y="558800"/>
            <a:ext cx="8400542" cy="4722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505200" y="5791200"/>
            <a:ext cx="2132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DFD </a:t>
            </a:r>
            <a:r>
              <a:rPr lang="en-GB" dirty="0">
                <a:latin typeface="Times New Roman" panose="02020603050405020304" pitchFamily="18" charset="0"/>
                <a:ea typeface="Batang"/>
              </a:rPr>
              <a:t>Level </a:t>
            </a:r>
            <a:r>
              <a:rPr lang="en-GB" dirty="0" smtClean="0">
                <a:latin typeface="Times New Roman" panose="02020603050405020304" pitchFamily="18" charset="0"/>
                <a:ea typeface="Batang"/>
              </a:rPr>
              <a:t>1 (User)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0641"/>
            <a:ext cx="7053072" cy="4351338"/>
          </a:xfrm>
        </p:spPr>
      </p:pic>
    </p:spTree>
    <p:extLst>
      <p:ext uri="{BB962C8B-B14F-4D97-AF65-F5344CB8AC3E}">
        <p14:creationId xmlns:p14="http://schemas.microsoft.com/office/powerpoint/2010/main" val="6155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05" y="124728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652" y="39882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9301"/>
            <a:ext cx="7886700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505200" y="5867400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ea typeface="Batang"/>
              </a:rPr>
              <a:t>Admin Use Case diagram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93800"/>
            <a:ext cx="5707711" cy="4635500"/>
          </a:xfrm>
        </p:spPr>
      </p:pic>
    </p:spTree>
    <p:extLst>
      <p:ext uri="{BB962C8B-B14F-4D97-AF65-F5344CB8AC3E}">
        <p14:creationId xmlns:p14="http://schemas.microsoft.com/office/powerpoint/2010/main" val="22059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02" y="92517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71345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-149754"/>
            <a:ext cx="7886700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x-none" dirty="0"/>
          </a:p>
        </p:txBody>
      </p:sp>
      <p:sp>
        <p:nvSpPr>
          <p:cNvPr id="17" name="Rectangle 16"/>
          <p:cNvSpPr/>
          <p:nvPr/>
        </p:nvSpPr>
        <p:spPr>
          <a:xfrm>
            <a:off x="3505200" y="557470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Server Use Case diagram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66850"/>
            <a:ext cx="6721293" cy="3924300"/>
          </a:xfrm>
        </p:spPr>
      </p:pic>
    </p:spTree>
    <p:extLst>
      <p:ext uri="{BB962C8B-B14F-4D97-AF65-F5344CB8AC3E}">
        <p14:creationId xmlns:p14="http://schemas.microsoft.com/office/powerpoint/2010/main" val="41505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200400" y="5842480"/>
            <a:ext cx="228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User Activity </a:t>
            </a:r>
            <a:r>
              <a:rPr lang="en-GB" dirty="0">
                <a:latin typeface="Times New Roman" panose="02020603050405020304" pitchFamily="18" charset="0"/>
                <a:ea typeface="Batang"/>
              </a:rPr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455241"/>
            <a:ext cx="5505450" cy="4351338"/>
          </a:xfrm>
        </p:spPr>
      </p:pic>
    </p:spTree>
    <p:extLst>
      <p:ext uri="{BB962C8B-B14F-4D97-AF65-F5344CB8AC3E}">
        <p14:creationId xmlns:p14="http://schemas.microsoft.com/office/powerpoint/2010/main" val="21468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042228" y="5802547"/>
            <a:ext cx="249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</a:rPr>
              <a:t>Admin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51209"/>
            <a:ext cx="7239000" cy="4351338"/>
          </a:xfrm>
        </p:spPr>
      </p:pic>
    </p:spTree>
    <p:extLst>
      <p:ext uri="{BB962C8B-B14F-4D97-AF65-F5344CB8AC3E}">
        <p14:creationId xmlns:p14="http://schemas.microsoft.com/office/powerpoint/2010/main" val="26993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02" y="180897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" y="469252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0657"/>
            <a:ext cx="7886700" cy="13255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x-none" dirty="0"/>
          </a:p>
        </p:txBody>
      </p:sp>
      <p:sp>
        <p:nvSpPr>
          <p:cNvPr id="18" name="Rectangle 17"/>
          <p:cNvSpPr/>
          <p:nvPr/>
        </p:nvSpPr>
        <p:spPr>
          <a:xfrm>
            <a:off x="3352800" y="5799586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38693"/>
            <a:ext cx="6553200" cy="4604676"/>
          </a:xfrm>
        </p:spPr>
      </p:pic>
    </p:spTree>
    <p:extLst>
      <p:ext uri="{BB962C8B-B14F-4D97-AF65-F5344CB8AC3E}">
        <p14:creationId xmlns:p14="http://schemas.microsoft.com/office/powerpoint/2010/main" val="27153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8" y="76200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259925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82563"/>
            <a:ext cx="7886700" cy="1325563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x-none" dirty="0"/>
          </a:p>
        </p:txBody>
      </p:sp>
      <p:sp>
        <p:nvSpPr>
          <p:cNvPr id="18" name="Rectangle 17"/>
          <p:cNvSpPr/>
          <p:nvPr/>
        </p:nvSpPr>
        <p:spPr>
          <a:xfrm>
            <a:off x="3930324" y="5879068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ERD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6550"/>
            <a:ext cx="5906069" cy="4917050"/>
          </a:xfrm>
        </p:spPr>
      </p:pic>
    </p:spTree>
    <p:extLst>
      <p:ext uri="{BB962C8B-B14F-4D97-AF65-F5344CB8AC3E}">
        <p14:creationId xmlns:p14="http://schemas.microsoft.com/office/powerpoint/2010/main" val="36941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Tools</a:t>
            </a:r>
            <a:endParaRPr lang="x-none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713ED92E-756E-4218-8EAC-9C0C99EC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Modern Tools</a:t>
            </a:r>
            <a:endParaRPr lang="x-none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9583E543-5700-477B-B728-71AF6522C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259443"/>
              </p:ext>
            </p:extLst>
          </p:nvPr>
        </p:nvGraphicFramePr>
        <p:xfrm>
          <a:off x="762001" y="1322388"/>
          <a:ext cx="746760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925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63" y="135961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36368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-22352"/>
            <a:ext cx="7886700" cy="1325563"/>
          </a:xfrm>
        </p:spPr>
        <p:txBody>
          <a:bodyPr/>
          <a:lstStyle/>
          <a:p>
            <a:r>
              <a:rPr lang="en-US" dirty="0" smtClean="0"/>
              <a:t>Project Completion Steps</a:t>
            </a:r>
            <a:endParaRPr lang="x-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1211068"/>
            <a:ext cx="3378200" cy="4947920"/>
          </a:xfrm>
        </p:spPr>
      </p:pic>
    </p:spTree>
    <p:extLst>
      <p:ext uri="{BB962C8B-B14F-4D97-AF65-F5344CB8AC3E}">
        <p14:creationId xmlns:p14="http://schemas.microsoft.com/office/powerpoint/2010/main" val="11881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85" y="202174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582686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66" y="35091"/>
            <a:ext cx="7886700" cy="1325563"/>
          </a:xfrm>
        </p:spPr>
        <p:txBody>
          <a:bodyPr/>
          <a:lstStyle/>
          <a:p>
            <a:r>
              <a:rPr lang="en-US" dirty="0" smtClean="0"/>
              <a:t>Data Collectio</a:t>
            </a:r>
            <a:r>
              <a:rPr lang="en-US" dirty="0"/>
              <a:t>n</a:t>
            </a:r>
            <a:endParaRPr 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52127"/>
            <a:ext cx="7886700" cy="4824836"/>
          </a:xfrm>
        </p:spPr>
        <p:txBody>
          <a:bodyPr/>
          <a:lstStyle/>
          <a:p>
            <a:r>
              <a:rPr lang="x-non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We collect textual data from different datasets to analyze product reviews of different brands. Datasets picked from websites including UCI Repository, Kaggle, Amazon etc</a:t>
            </a:r>
            <a:r>
              <a:rPr lang="x-none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6841926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52" y="749808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Trendsys: Sentimental Analysis Using Feature Selection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2045366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Tahira  Jabeen (FA16-BCS-057)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Muneeba  Arshad (FA16-BCS-044)</a:t>
            </a:r>
            <a:endParaRPr 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Supervised by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Miss Tahira Sadaf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July,2020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Islamabad, Attock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886700" cy="1325563"/>
          </a:xfrm>
        </p:spPr>
        <p:txBody>
          <a:bodyPr/>
          <a:lstStyle/>
          <a:p>
            <a:r>
              <a:rPr lang="en-US" dirty="0" smtClean="0"/>
              <a:t>Customer Feedbacks</a:t>
            </a:r>
            <a:endParaRPr 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55241"/>
            <a:ext cx="7886700" cy="4721722"/>
          </a:xfrm>
        </p:spPr>
        <p:txBody>
          <a:bodyPr/>
          <a:lstStyle/>
          <a:p>
            <a:r>
              <a:rPr lang="x-none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get textual data about products from customer reviews/feedbacks. More, User must login to website before giving feedback. Once user give feedback against any product, the </a:t>
            </a:r>
            <a:r>
              <a:rPr lang="x-none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x-none" sz="1800">
                <a:latin typeface="Times New Roman" panose="02020603050405020304" pitchFamily="18" charset="0"/>
                <a:cs typeface="Times New Roman" panose="02020603050405020304" pitchFamily="18" charset="0"/>
              </a:rPr>
              <a:t>email and feedback store in feedback table </a:t>
            </a:r>
            <a:r>
              <a:rPr lang="x-none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29141"/>
            <a:ext cx="6416888" cy="34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Data Transformation</a:t>
            </a:r>
            <a:endParaRPr lang="x-none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="" xmlns:a16="http://schemas.microsoft.com/office/drawing/2014/main" id="{8A0A98B6-43C6-45C8-A376-F8F4F49EEA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260" y="1998767"/>
            <a:ext cx="8169554" cy="3400177"/>
          </a:xfrm>
          <a:prstGeom prst="rect">
            <a:avLst/>
          </a:prstGeom>
        </p:spPr>
      </p:pic>
      <p:sp>
        <p:nvSpPr>
          <p:cNvPr id="17" name="Content Placeholder 1"/>
          <p:cNvSpPr txBox="1">
            <a:spLocks/>
          </p:cNvSpPr>
          <p:nvPr/>
        </p:nvSpPr>
        <p:spPr>
          <a:xfrm>
            <a:off x="1066800" y="1752600"/>
            <a:ext cx="7886700" cy="472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to 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20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Tokenization</a:t>
            </a:r>
            <a:endParaRPr lang="x-none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="" xmlns:a16="http://schemas.microsoft.com/office/drawing/2014/main" id="{1EF51BA0-4363-441B-A2C6-62AE5FD89D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760041"/>
            <a:ext cx="8242828" cy="39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04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Stop Words Removal</a:t>
            </a:r>
            <a:endParaRPr lang="x-none" dirty="0"/>
          </a:p>
        </p:txBody>
      </p:sp>
      <p:pic>
        <p:nvPicPr>
          <p:cNvPr id="17" name="Content Placeholder 3">
            <a:extLst>
              <a:ext uri="{FF2B5EF4-FFF2-40B4-BE49-F238E27FC236}">
                <a16:creationId xmlns="" xmlns:a16="http://schemas.microsoft.com/office/drawing/2014/main" id="{FF55EA11-9C9A-4F24-985A-4107C8FACF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8000" y="1676400"/>
            <a:ext cx="81788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Stemming</a:t>
            </a:r>
            <a:endParaRPr lang="x-none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="" xmlns:a16="http://schemas.microsoft.com/office/drawing/2014/main" id="{99B0AB73-CD7A-4EAD-8398-C27C7296EE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7485" y="1752600"/>
            <a:ext cx="818931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Pos-Tagging</a:t>
            </a:r>
            <a:endParaRPr lang="x-none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="" xmlns:a16="http://schemas.microsoft.com/office/drawing/2014/main" id="{927A2C95-297A-4BC0-8B56-5181F33EBF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4493" y="1828800"/>
            <a:ext cx="8192307" cy="37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Feature Extraction (Chi-Square)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241"/>
            <a:ext cx="7886700" cy="4703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X^2= ((Observed Frequency-Expected Frequency)^2) / Expected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 smtClean="0"/>
          </a:p>
        </p:txBody>
      </p:sp>
      <p:pic>
        <p:nvPicPr>
          <p:cNvPr id="13" name="Content Placeholder 3">
            <a:extLst>
              <a:ext uri="{FF2B5EF4-FFF2-40B4-BE49-F238E27FC236}">
                <a16:creationId xmlns="" xmlns:a16="http://schemas.microsoft.com/office/drawing/2014/main" id="{44A15B3B-FBDC-4DA5-A06A-EEB1C5467C6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15" y="2590800"/>
            <a:ext cx="5707457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419600"/>
            <a:ext cx="7696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0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Cont.…</a:t>
            </a:r>
            <a:endParaRPr lang="x-none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981950" cy="4500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Steps: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Observed Values(Frequency of each aspect)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all rows against each column.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expected values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chi-square formula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found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Polarity Extraction</a:t>
            </a:r>
            <a:endParaRPr lang="x-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" y="1676400"/>
            <a:ext cx="7832003" cy="4114800"/>
          </a:xfrm>
        </p:spPr>
      </p:pic>
    </p:spTree>
    <p:extLst>
      <p:ext uri="{BB962C8B-B14F-4D97-AF65-F5344CB8AC3E}">
        <p14:creationId xmlns:p14="http://schemas.microsoft.com/office/powerpoint/2010/main" val="8636927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x-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13" y="3733800"/>
            <a:ext cx="5324503" cy="2451100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08605"/>
            <a:ext cx="4508500" cy="2248995"/>
          </a:xfrm>
        </p:spPr>
      </p:pic>
    </p:spTree>
    <p:extLst>
      <p:ext uri="{BB962C8B-B14F-4D97-AF65-F5344CB8AC3E}">
        <p14:creationId xmlns:p14="http://schemas.microsoft.com/office/powerpoint/2010/main" val="35687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Completion Steps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x-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3480355" cy="4559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55240"/>
            <a:ext cx="4145950" cy="44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6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301752"/>
            <a:ext cx="7664824" cy="1325563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x-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4775"/>
            <a:ext cx="5181600" cy="4721225"/>
          </a:xfrm>
        </p:spPr>
      </p:pic>
    </p:spTree>
    <p:extLst>
      <p:ext uri="{BB962C8B-B14F-4D97-AF65-F5344CB8AC3E}">
        <p14:creationId xmlns:p14="http://schemas.microsoft.com/office/powerpoint/2010/main" val="1486877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0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 txBox="1">
            <a:spLocks/>
          </p:cNvSpPr>
          <p:nvPr/>
        </p:nvSpPr>
        <p:spPr>
          <a:xfrm>
            <a:off x="490996" y="301752"/>
            <a:ext cx="7664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User Interface</a:t>
            </a:r>
            <a:endParaRPr lang="x-non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63984"/>
            <a:ext cx="4872037" cy="24320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6" y="1442541"/>
            <a:ext cx="5262498" cy="22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4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 txBox="1">
            <a:spLocks/>
          </p:cNvSpPr>
          <p:nvPr/>
        </p:nvSpPr>
        <p:spPr>
          <a:xfrm>
            <a:off x="490996" y="301752"/>
            <a:ext cx="7664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User Interface</a:t>
            </a:r>
            <a:endParaRPr lang="x-none" dirty="0"/>
          </a:p>
        </p:txBody>
      </p:sp>
      <p:pic>
        <p:nvPicPr>
          <p:cNvPr id="22" name="Content Placeholder 2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4082227" cy="3929559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507159"/>
            <a:ext cx="3852672" cy="3175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2057400" cy="365125"/>
          </a:xfrm>
        </p:spPr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4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 txBox="1">
            <a:spLocks/>
          </p:cNvSpPr>
          <p:nvPr/>
        </p:nvSpPr>
        <p:spPr>
          <a:xfrm>
            <a:off x="490996" y="301752"/>
            <a:ext cx="7664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Panel</a:t>
            </a:r>
            <a:endParaRPr lang="x-none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9" y="1686403"/>
            <a:ext cx="8403741" cy="39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612728" y="71167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3" name="Date Placeholder 10"/>
          <p:cNvSpPr txBox="1">
            <a:spLocks/>
          </p:cNvSpPr>
          <p:nvPr/>
        </p:nvSpPr>
        <p:spPr>
          <a:xfrm>
            <a:off x="904164" y="6934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 txBox="1">
            <a:spLocks/>
          </p:cNvSpPr>
          <p:nvPr/>
        </p:nvSpPr>
        <p:spPr>
          <a:xfrm>
            <a:off x="490996" y="301752"/>
            <a:ext cx="7664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Panel</a:t>
            </a:r>
            <a:endParaRPr lang="x-none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04" y="1752600"/>
            <a:ext cx="3973596" cy="41407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322304" cy="31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2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3" name="Date Placeholder 10"/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 txBox="1">
            <a:spLocks/>
          </p:cNvSpPr>
          <p:nvPr/>
        </p:nvSpPr>
        <p:spPr>
          <a:xfrm>
            <a:off x="490996" y="301752"/>
            <a:ext cx="7664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Panel</a:t>
            </a:r>
            <a:endParaRPr lang="x-none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0" y="3777159"/>
            <a:ext cx="3831860" cy="22389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67942"/>
            <a:ext cx="3831861" cy="22838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78" y="3822379"/>
            <a:ext cx="4105622" cy="21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83" y="1478321"/>
            <a:ext cx="3927839" cy="22630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0996" y="6400800"/>
            <a:ext cx="2057400" cy="365125"/>
          </a:xfrm>
        </p:spPr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2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 txBox="1">
            <a:spLocks/>
          </p:cNvSpPr>
          <p:nvPr/>
        </p:nvSpPr>
        <p:spPr>
          <a:xfrm>
            <a:off x="490996" y="301752"/>
            <a:ext cx="7664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Work</a:t>
            </a:r>
            <a:endParaRPr lang="x-non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can shift this web application on Android with better user interface by introducing more attractive features for the better understanding of users.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FYP Proposal Presentation</a:t>
            </a:r>
            <a:endParaRPr lang="en-US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3" name="Picture 2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5" name="Slide Number Placeholder 1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AB6EE-EAEA-4561-8880-8DF9D3AB28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 txBox="1">
            <a:spLocks/>
          </p:cNvSpPr>
          <p:nvPr/>
        </p:nvSpPr>
        <p:spPr>
          <a:xfrm>
            <a:off x="490996" y="301752"/>
            <a:ext cx="7664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x-none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501278"/>
            <a:ext cx="7848600" cy="4670922"/>
          </a:xfrm>
        </p:spPr>
        <p:txBody>
          <a:bodyPr>
            <a:normAutofit fontScale="85000" lnSpcReduction="20000"/>
          </a:bodyPr>
          <a:lstStyle/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https://www.nltk.org/install.html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https://archive.ics.uci.edu/ml/index.php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https://www.amazon.com/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https://www.khanacademy.org/math/statistics-probability/inference-categorical-data-chi-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  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square-tests/chi-square-goodness-of-fit-tests/v/pearson-s-chi-square-test-goodness-of-fit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https://www.rankabrand.org/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https://www.daraz.pk/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https://www.agilealliance.org/agile101/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https://towardsdatascience.com/machine-learning-text-processing-1d5a2d638958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https://python-forum.io/Thread-Python-3-8-3-6-3-7-and-pip-installation-under-Windows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https://brand24.com/blog/sentiment-analysis/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https://www.kaggle.com/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https://www.youtube.com/watch?v=Uh2ebFW8OYM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x-none" sz="2000" u="sng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https://github.com/aesuli/sentiwordnet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2057400" cy="365125"/>
          </a:xfrm>
        </p:spPr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overall sentiments of products reviews in form of graphs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aspects based sentiments by classify these reviews into polarities(positive, negative, neutral)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help customers in selecting the top quality product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448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finding a quality product in online store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judge the particular product against desire aspect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overall and aspects based sentiments graphs of products.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result of Top ranking product on the basis of aspects.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User to find the quality product.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539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 Methodology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Design, Implementation and Testing are inter-connected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Decide in Advance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Involvement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Accept Modification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692839" y="536202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ea typeface="Batang"/>
              </a:rPr>
              <a:t>DFD </a:t>
            </a:r>
            <a:r>
              <a:rPr lang="en-GB" dirty="0">
                <a:latin typeface="Times New Roman" panose="02020603050405020304" pitchFamily="18" charset="0"/>
                <a:ea typeface="Batang"/>
              </a:rPr>
              <a:t>Level 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256"/>
            <a:ext cx="7423150" cy="3719488"/>
          </a:xfrm>
        </p:spPr>
      </p:pic>
    </p:spTree>
    <p:extLst>
      <p:ext uri="{BB962C8B-B14F-4D97-AF65-F5344CB8AC3E}">
        <p14:creationId xmlns:p14="http://schemas.microsoft.com/office/powerpoint/2010/main" val="3160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7/25/2020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FYP Proposal Presentation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51EA5BE-FD81-4199-903B-4FC1057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349806" y="5831413"/>
            <a:ext cx="2593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Batang"/>
              </a:rPr>
              <a:t>DFD </a:t>
            </a:r>
            <a:r>
              <a:rPr lang="en-GB" dirty="0">
                <a:latin typeface="Times New Roman" panose="02020603050405020304" pitchFamily="18" charset="0"/>
                <a:ea typeface="Batang"/>
              </a:rPr>
              <a:t>Level </a:t>
            </a:r>
            <a:r>
              <a:rPr lang="en-GB" dirty="0" smtClean="0">
                <a:latin typeface="Times New Roman" panose="02020603050405020304" pitchFamily="18" charset="0"/>
                <a:ea typeface="Batang"/>
              </a:rPr>
              <a:t>1 (Admin)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9862"/>
            <a:ext cx="6492729" cy="4351338"/>
          </a:xfrm>
        </p:spPr>
      </p:pic>
    </p:spTree>
    <p:extLst>
      <p:ext uri="{BB962C8B-B14F-4D97-AF65-F5344CB8AC3E}">
        <p14:creationId xmlns:p14="http://schemas.microsoft.com/office/powerpoint/2010/main" val="399841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817</Words>
  <Application>Microsoft Office PowerPoint</Application>
  <PresentationFormat>On-screen Show (4:3)</PresentationFormat>
  <Paragraphs>360</Paragraphs>
  <Slides>38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Trendsys: Sentimental Analysis Using Feature Selection</vt:lpstr>
      <vt:lpstr>Outline</vt:lpstr>
      <vt:lpstr>Introduction</vt:lpstr>
      <vt:lpstr>Problem Statement</vt:lpstr>
      <vt:lpstr>Objectives</vt:lpstr>
      <vt:lpstr>Methodology</vt:lpstr>
      <vt:lpstr>Data Flow Diagram</vt:lpstr>
      <vt:lpstr>Data Flow Diagram</vt:lpstr>
      <vt:lpstr>Data Flow Diagram</vt:lpstr>
      <vt:lpstr>Use Case Diagram</vt:lpstr>
      <vt:lpstr>Use Case Diagram</vt:lpstr>
      <vt:lpstr>Activity Diagram</vt:lpstr>
      <vt:lpstr>Activity Diagram</vt:lpstr>
      <vt:lpstr>Sequence Diagram</vt:lpstr>
      <vt:lpstr>Entity Relationship Diagram</vt:lpstr>
      <vt:lpstr>Modern Tools</vt:lpstr>
      <vt:lpstr>Project Completion Steps</vt:lpstr>
      <vt:lpstr>Data Collection</vt:lpstr>
      <vt:lpstr>Customer Feedbacks</vt:lpstr>
      <vt:lpstr>Data Transformation</vt:lpstr>
      <vt:lpstr>Tokenization</vt:lpstr>
      <vt:lpstr>Stop Words Removal</vt:lpstr>
      <vt:lpstr>Stemming</vt:lpstr>
      <vt:lpstr>Pos-Tagging</vt:lpstr>
      <vt:lpstr>Feature Extraction (Chi-Square)</vt:lpstr>
      <vt:lpstr>Cont.…</vt:lpstr>
      <vt:lpstr>Polarity Extraction</vt:lpstr>
      <vt:lpstr>User Interface</vt:lpstr>
      <vt:lpstr>User Interface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 khan</dc:creator>
  <cp:lastModifiedBy>Muneeba</cp:lastModifiedBy>
  <cp:revision>248</cp:revision>
  <dcterms:created xsi:type="dcterms:W3CDTF">2019-03-27T11:27:32Z</dcterms:created>
  <dcterms:modified xsi:type="dcterms:W3CDTF">2020-07-24T18:22:39Z</dcterms:modified>
</cp:coreProperties>
</file>