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0"/>
  </p:notesMasterIdLst>
  <p:sldIdLst>
    <p:sldId id="258" r:id="rId2"/>
    <p:sldId id="284" r:id="rId3"/>
    <p:sldId id="278" r:id="rId4"/>
    <p:sldId id="296" r:id="rId5"/>
    <p:sldId id="303" r:id="rId6"/>
    <p:sldId id="298" r:id="rId7"/>
    <p:sldId id="299" r:id="rId8"/>
    <p:sldId id="306" r:id="rId9"/>
    <p:sldId id="307" r:id="rId10"/>
    <p:sldId id="308" r:id="rId11"/>
    <p:sldId id="318" r:id="rId12"/>
    <p:sldId id="309" r:id="rId13"/>
    <p:sldId id="310" r:id="rId14"/>
    <p:sldId id="305" r:id="rId15"/>
    <p:sldId id="300" r:id="rId16"/>
    <p:sldId id="301" r:id="rId17"/>
    <p:sldId id="302" r:id="rId18"/>
    <p:sldId id="30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54A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405" autoAdjust="0"/>
    <p:restoredTop sz="94444" autoAdjust="0"/>
  </p:normalViewPr>
  <p:slideViewPr>
    <p:cSldViewPr>
      <p:cViewPr varScale="1">
        <p:scale>
          <a:sx n="73" d="100"/>
          <a:sy n="73" d="100"/>
        </p:scale>
        <p:origin x="-1260"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F07628-68CC-4275-BDB2-ACCA0EEEDDBD}" type="datetimeFigureOut">
              <a:rPr lang="en-US" smtClean="0"/>
              <a:pPr/>
              <a:t>4/14/2021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9FE27A-A823-43B6-AF27-F900CDA361FB}" type="slidenum">
              <a:rPr lang="en-US" smtClean="0"/>
              <a:pPr/>
              <a:t>‹#›</a:t>
            </a:fld>
            <a:endParaRPr lang="en-US"/>
          </a:p>
        </p:txBody>
      </p:sp>
    </p:spTree>
    <p:extLst>
      <p:ext uri="{BB962C8B-B14F-4D97-AF65-F5344CB8AC3E}">
        <p14:creationId xmlns:p14="http://schemas.microsoft.com/office/powerpoint/2010/main" xmlns="" val="852312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69FE27A-A823-43B6-AF27-F900CDA361FB}" type="slidenum">
              <a:rPr lang="en-US" smtClean="0"/>
              <a:pPr/>
              <a:t>1</a:t>
            </a:fld>
            <a:endParaRPr lang="en-US"/>
          </a:p>
        </p:txBody>
      </p:sp>
    </p:spTree>
    <p:extLst>
      <p:ext uri="{BB962C8B-B14F-4D97-AF65-F5344CB8AC3E}">
        <p14:creationId xmlns:p14="http://schemas.microsoft.com/office/powerpoint/2010/main" xmlns="" val="11067495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11</a:t>
            </a:fld>
            <a:endParaRPr lang="en-US"/>
          </a:p>
        </p:txBody>
      </p:sp>
    </p:spTree>
    <p:extLst>
      <p:ext uri="{BB962C8B-B14F-4D97-AF65-F5344CB8AC3E}">
        <p14:creationId xmlns:p14="http://schemas.microsoft.com/office/powerpoint/2010/main" xmlns="" val="18449080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12</a:t>
            </a:fld>
            <a:endParaRPr lang="en-US"/>
          </a:p>
        </p:txBody>
      </p:sp>
    </p:spTree>
    <p:extLst>
      <p:ext uri="{BB962C8B-B14F-4D97-AF65-F5344CB8AC3E}">
        <p14:creationId xmlns:p14="http://schemas.microsoft.com/office/powerpoint/2010/main" xmlns="" val="1860273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13</a:t>
            </a:fld>
            <a:endParaRPr lang="en-US"/>
          </a:p>
        </p:txBody>
      </p:sp>
    </p:spTree>
    <p:extLst>
      <p:ext uri="{BB962C8B-B14F-4D97-AF65-F5344CB8AC3E}">
        <p14:creationId xmlns:p14="http://schemas.microsoft.com/office/powerpoint/2010/main" xmlns="" val="24923141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15</a:t>
            </a:fld>
            <a:endParaRPr lang="en-US"/>
          </a:p>
        </p:txBody>
      </p:sp>
    </p:spTree>
    <p:extLst>
      <p:ext uri="{BB962C8B-B14F-4D97-AF65-F5344CB8AC3E}">
        <p14:creationId xmlns:p14="http://schemas.microsoft.com/office/powerpoint/2010/main" xmlns="" val="17831815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16</a:t>
            </a:fld>
            <a:endParaRPr lang="en-US"/>
          </a:p>
        </p:txBody>
      </p:sp>
    </p:spTree>
    <p:extLst>
      <p:ext uri="{BB962C8B-B14F-4D97-AF65-F5344CB8AC3E}">
        <p14:creationId xmlns:p14="http://schemas.microsoft.com/office/powerpoint/2010/main" xmlns="" val="17831815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17</a:t>
            </a:fld>
            <a:endParaRPr lang="en-US"/>
          </a:p>
        </p:txBody>
      </p:sp>
    </p:spTree>
    <p:extLst>
      <p:ext uri="{BB962C8B-B14F-4D97-AF65-F5344CB8AC3E}">
        <p14:creationId xmlns:p14="http://schemas.microsoft.com/office/powerpoint/2010/main" xmlns="" val="17831815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18</a:t>
            </a:fld>
            <a:endParaRPr lang="en-US"/>
          </a:p>
        </p:txBody>
      </p:sp>
    </p:spTree>
    <p:extLst>
      <p:ext uri="{BB962C8B-B14F-4D97-AF65-F5344CB8AC3E}">
        <p14:creationId xmlns:p14="http://schemas.microsoft.com/office/powerpoint/2010/main" xmlns="" val="1783181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3</a:t>
            </a:fld>
            <a:endParaRPr lang="en-US"/>
          </a:p>
        </p:txBody>
      </p:sp>
    </p:spTree>
    <p:extLst>
      <p:ext uri="{BB962C8B-B14F-4D97-AF65-F5344CB8AC3E}">
        <p14:creationId xmlns:p14="http://schemas.microsoft.com/office/powerpoint/2010/main" xmlns="" val="1783181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4</a:t>
            </a:fld>
            <a:endParaRPr lang="en-US"/>
          </a:p>
        </p:txBody>
      </p:sp>
    </p:spTree>
    <p:extLst>
      <p:ext uri="{BB962C8B-B14F-4D97-AF65-F5344CB8AC3E}">
        <p14:creationId xmlns:p14="http://schemas.microsoft.com/office/powerpoint/2010/main" xmlns="" val="1783181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5</a:t>
            </a:fld>
            <a:endParaRPr lang="en-US"/>
          </a:p>
        </p:txBody>
      </p:sp>
    </p:spTree>
    <p:extLst>
      <p:ext uri="{BB962C8B-B14F-4D97-AF65-F5344CB8AC3E}">
        <p14:creationId xmlns:p14="http://schemas.microsoft.com/office/powerpoint/2010/main" xmlns="" val="1783181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6</a:t>
            </a:fld>
            <a:endParaRPr lang="en-US"/>
          </a:p>
        </p:txBody>
      </p:sp>
    </p:spTree>
    <p:extLst>
      <p:ext uri="{BB962C8B-B14F-4D97-AF65-F5344CB8AC3E}">
        <p14:creationId xmlns:p14="http://schemas.microsoft.com/office/powerpoint/2010/main" xmlns="" val="1783181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7</a:t>
            </a:fld>
            <a:endParaRPr lang="en-US"/>
          </a:p>
        </p:txBody>
      </p:sp>
    </p:spTree>
    <p:extLst>
      <p:ext uri="{BB962C8B-B14F-4D97-AF65-F5344CB8AC3E}">
        <p14:creationId xmlns:p14="http://schemas.microsoft.com/office/powerpoint/2010/main" xmlns="" val="17831815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8</a:t>
            </a:fld>
            <a:endParaRPr lang="en-US"/>
          </a:p>
        </p:txBody>
      </p:sp>
    </p:spTree>
    <p:extLst>
      <p:ext uri="{BB962C8B-B14F-4D97-AF65-F5344CB8AC3E}">
        <p14:creationId xmlns:p14="http://schemas.microsoft.com/office/powerpoint/2010/main" xmlns="" val="980253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9</a:t>
            </a:fld>
            <a:endParaRPr lang="en-US"/>
          </a:p>
        </p:txBody>
      </p:sp>
    </p:spTree>
    <p:extLst>
      <p:ext uri="{BB962C8B-B14F-4D97-AF65-F5344CB8AC3E}">
        <p14:creationId xmlns:p14="http://schemas.microsoft.com/office/powerpoint/2010/main" xmlns="" val="29784543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10</a:t>
            </a:fld>
            <a:endParaRPr lang="en-US"/>
          </a:p>
        </p:txBody>
      </p:sp>
    </p:spTree>
    <p:extLst>
      <p:ext uri="{BB962C8B-B14F-4D97-AF65-F5344CB8AC3E}">
        <p14:creationId xmlns:p14="http://schemas.microsoft.com/office/powerpoint/2010/main" xmlns="" val="3595108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BAB6EE-EAEA-4561-8880-8DF9D3AB286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BAB6EE-EAEA-4561-8880-8DF9D3AB286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BAB6EE-EAEA-4561-8880-8DF9D3AB286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BAB6EE-EAEA-4561-8880-8DF9D3AB286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BAB6EE-EAEA-4561-8880-8DF9D3AB286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BAB6EE-EAEA-4561-8880-8DF9D3AB286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BAB6EE-EAEA-4561-8880-8DF9D3AB286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eveloper.android.com/reference"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firebase.google.com/"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p:nvPr/>
        </p:nvPicPr>
        <p:blipFill>
          <a:blip r:embed="rId3" cstate="print">
            <a:extLst>
              <a:ext uri="{28A0092B-C50C-407E-A947-70E740481C1C}">
                <a14:useLocalDpi xmlns:a14="http://schemas.microsoft.com/office/drawing/2010/main" xmlns="" val="0"/>
              </a:ext>
            </a:extLst>
          </a:blip>
          <a:stretch>
            <a:fillRect/>
          </a:stretch>
        </p:blipFill>
        <p:spPr>
          <a:xfrm>
            <a:off x="7543800" y="5330952"/>
            <a:ext cx="841248" cy="841248"/>
          </a:xfrm>
          <a:prstGeom prst="rect">
            <a:avLst/>
          </a:prstGeom>
        </p:spPr>
      </p:pic>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Bismillah1.jpg"/>
          <p:cNvPicPr>
            <a:picLocks noChangeAspect="1"/>
          </p:cNvPicPr>
          <p:nvPr/>
        </p:nvPicPr>
        <p:blipFill>
          <a:blip r:embed="rId4"/>
          <a:stretch>
            <a:fillRect/>
          </a:stretch>
        </p:blipFill>
        <p:spPr>
          <a:xfrm>
            <a:off x="318448" y="1905000"/>
            <a:ext cx="8458200" cy="2109095"/>
          </a:xfrm>
          <a:prstGeom prst="rect">
            <a:avLst/>
          </a:prstGeom>
        </p:spPr>
      </p:pic>
      <p:sp>
        <p:nvSpPr>
          <p:cNvPr id="11" name="Slide Number Placeholder 10"/>
          <p:cNvSpPr>
            <a:spLocks noGrp="1"/>
          </p:cNvSpPr>
          <p:nvPr>
            <p:ph type="sldNum" sz="quarter" idx="12"/>
          </p:nvPr>
        </p:nvSpPr>
        <p:spPr/>
        <p:txBody>
          <a:bodyPr/>
          <a:lstStyle/>
          <a:p>
            <a:fld id="{21BAB6EE-EAEA-4561-8880-8DF9D3AB286A}" type="slidenum">
              <a:rPr lang="en-US" smtClean="0"/>
              <a:pPr/>
              <a:t>1</a:t>
            </a:fld>
            <a:endParaRPr lang="en-US"/>
          </a:p>
        </p:txBody>
      </p:sp>
    </p:spTree>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7" name="Title 1"/>
          <p:cNvSpPr>
            <a:spLocks noGrp="1"/>
          </p:cNvSpPr>
          <p:nvPr>
            <p:ph type="title"/>
          </p:nvPr>
        </p:nvSpPr>
        <p:spPr>
          <a:xfrm>
            <a:off x="1828800" y="23812"/>
            <a:ext cx="4953000" cy="381000"/>
          </a:xfrm>
        </p:spPr>
        <p:txBody>
          <a:bodyPr>
            <a:normAutofit fontScale="90000"/>
          </a:bodyPr>
          <a:lstStyle/>
          <a:p>
            <a:r>
              <a:rPr lang="en-US" dirty="0" smtClean="0">
                <a:latin typeface="Times New Roman" pitchFamily="18" charset="0"/>
                <a:cs typeface="Times New Roman" pitchFamily="18" charset="0"/>
                <a:sym typeface="+mn-ea"/>
              </a:rPr>
              <a:t> </a:t>
            </a:r>
            <a:endParaRPr lang="en-US" dirty="0">
              <a:latin typeface="Times New Roman" pitchFamily="18" charset="0"/>
              <a:cs typeface="Times New Roman" pitchFamily="18" charset="0"/>
            </a:endParaRPr>
          </a:p>
        </p:txBody>
      </p:sp>
      <p:sp>
        <p:nvSpPr>
          <p:cNvPr id="18" name="Content Placeholder 2"/>
          <p:cNvSpPr>
            <a:spLocks noGrp="1"/>
          </p:cNvSpPr>
          <p:nvPr>
            <p:ph idx="1"/>
          </p:nvPr>
        </p:nvSpPr>
        <p:spPr>
          <a:xfrm>
            <a:off x="433387" y="519608"/>
            <a:ext cx="8229600" cy="4678363"/>
          </a:xfrm>
        </p:spPr>
        <p:txBody>
          <a:bodyPr>
            <a:normAutofit/>
          </a:bodyPr>
          <a:lstStyle/>
          <a:p>
            <a:pPr marL="0" indent="0">
              <a:buNone/>
            </a:pPr>
            <a:endParaRPr lang="en-US" dirty="0"/>
          </a:p>
          <a:p>
            <a:endParaRPr lang="en-US" dirty="0"/>
          </a:p>
        </p:txBody>
      </p:sp>
      <p:sp>
        <p:nvSpPr>
          <p:cNvPr id="16" name="Slide Number Placeholder 15"/>
          <p:cNvSpPr>
            <a:spLocks noGrp="1"/>
          </p:cNvSpPr>
          <p:nvPr>
            <p:ph type="sldNum" sz="quarter" idx="12"/>
          </p:nvPr>
        </p:nvSpPr>
        <p:spPr/>
        <p:txBody>
          <a:bodyPr/>
          <a:lstStyle/>
          <a:p>
            <a:fld id="{21BAB6EE-EAEA-4561-8880-8DF9D3AB286A}" type="slidenum">
              <a:rPr lang="en-US" smtClean="0"/>
              <a:pPr/>
              <a:t>10</a:t>
            </a:fld>
            <a:endParaRPr lang="en-US"/>
          </a:p>
        </p:txBody>
      </p:sp>
      <p:sp>
        <p:nvSpPr>
          <p:cNvPr id="2" name="Rectangle 1"/>
          <p:cNvSpPr/>
          <p:nvPr/>
        </p:nvSpPr>
        <p:spPr>
          <a:xfrm>
            <a:off x="404812" y="381000"/>
            <a:ext cx="4167187" cy="553998"/>
          </a:xfrm>
          <a:prstGeom prst="rect">
            <a:avLst/>
          </a:prstGeom>
        </p:spPr>
        <p:txBody>
          <a:bodyPr wrap="square">
            <a:spAutoFit/>
          </a:bodyPr>
          <a:lstStyle/>
          <a:p>
            <a:pPr marL="810260" marR="860425" algn="ctr">
              <a:lnSpc>
                <a:spcPct val="150000"/>
              </a:lnSpc>
              <a:spcBef>
                <a:spcPts val="425"/>
              </a:spcBef>
              <a:spcAft>
                <a:spcPts val="0"/>
              </a:spcAft>
            </a:pPr>
            <a:r>
              <a:rPr lang="en-US" sz="1200" b="1"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1200" b="1" dirty="0">
                <a:latin typeface="Times New Roman" panose="02020603050405020304" pitchFamily="18" charset="0"/>
                <a:ea typeface="Times New Roman" panose="02020603050405020304" pitchFamily="18" charset="0"/>
                <a:cs typeface="Times New Roman" panose="02020603050405020304" pitchFamily="18" charset="0"/>
              </a:rPr>
              <a:t>Dashboard</a:t>
            </a:r>
            <a:endParaRPr lang="en-US" sz="1200" dirty="0">
              <a:latin typeface="Times New Roman" panose="02020603050405020304" pitchFamily="18" charset="0"/>
              <a:ea typeface="Times New Roman" panose="02020603050405020304" pitchFamily="18" charset="0"/>
              <a:cs typeface="Times New Roman" panose="02020603050405020304" pitchFamily="18" charset="0"/>
            </a:endParaRPr>
          </a:p>
          <a:p>
            <a:pPr algn="ctr"/>
            <a:r>
              <a:rPr lang="en-US" sz="1200" dirty="0" smtClean="0">
                <a:latin typeface="Times New Roman" panose="02020603050405020304" pitchFamily="18" charset="0"/>
                <a:ea typeface="Times New Roman" panose="02020603050405020304" pitchFamily="18" charset="0"/>
                <a:cs typeface="Times New Roman" panose="02020603050405020304" pitchFamily="18" charset="0"/>
              </a:rPr>
              <a:t>After login Homepage is shown to user.</a:t>
            </a:r>
            <a:endParaRPr lang="en-US" sz="1200" dirty="0">
              <a:latin typeface="Times New Roman" panose="02020603050405020304" pitchFamily="18" charset="0"/>
              <a:cs typeface="Times New Roman" panose="02020603050405020304" pitchFamily="18" charset="0"/>
            </a:endParaRPr>
          </a:p>
        </p:txBody>
      </p:sp>
      <p:sp>
        <p:nvSpPr>
          <p:cNvPr id="5" name="Rectangle 4"/>
          <p:cNvSpPr/>
          <p:nvPr/>
        </p:nvSpPr>
        <p:spPr>
          <a:xfrm>
            <a:off x="3733800" y="396974"/>
            <a:ext cx="5636418" cy="605294"/>
          </a:xfrm>
          <a:prstGeom prst="rect">
            <a:avLst/>
          </a:prstGeom>
        </p:spPr>
        <p:txBody>
          <a:bodyPr wrap="square">
            <a:spAutoFit/>
          </a:bodyPr>
          <a:lstStyle/>
          <a:p>
            <a:pPr marL="810260" marR="860425" algn="ctr">
              <a:lnSpc>
                <a:spcPct val="150000"/>
              </a:lnSpc>
              <a:spcBef>
                <a:spcPts val="425"/>
              </a:spcBef>
              <a:spcAft>
                <a:spcPts val="0"/>
              </a:spcAft>
            </a:pPr>
            <a:r>
              <a:rPr lang="en-US" sz="1200" b="1" dirty="0" smtClean="0">
                <a:latin typeface="Times New Roman" panose="02020603050405020304" pitchFamily="18" charset="0"/>
                <a:ea typeface="Times New Roman" panose="02020603050405020304" pitchFamily="18" charset="0"/>
              </a:rPr>
              <a:t>Profile</a:t>
            </a:r>
          </a:p>
          <a:p>
            <a:pPr marL="810260" marR="860425" algn="ctr">
              <a:spcBef>
                <a:spcPts val="425"/>
              </a:spcBef>
              <a:spcAft>
                <a:spcPts val="0"/>
              </a:spcAft>
            </a:pPr>
            <a:r>
              <a:rPr lang="en-US" sz="1200" dirty="0" smtClean="0">
                <a:effectLst/>
                <a:latin typeface="Times New Roman" panose="02020603050405020304" pitchFamily="18" charset="0"/>
                <a:ea typeface="Times New Roman" panose="02020603050405020304" pitchFamily="18" charset="0"/>
              </a:rPr>
              <a:t>User profile, which he can see after logging in.</a:t>
            </a:r>
            <a:endParaRPr lang="en-US" sz="1200" dirty="0">
              <a:effectLst/>
              <a:latin typeface="Times New Roman" panose="02020603050405020304" pitchFamily="18" charset="0"/>
              <a:ea typeface="Times New Roman" panose="02020603050405020304" pitchFamily="18" charset="0"/>
            </a:endParaRPr>
          </a:p>
        </p:txBody>
      </p:sp>
      <p:pic>
        <p:nvPicPr>
          <p:cNvPr id="3074" name="Picture 2" descr="C:\Users\Hamza Zareen\Desktop\IMG-20210409-WA0004.jpg"/>
          <p:cNvPicPr>
            <a:picLocks noChangeAspect="1" noChangeArrowheads="1"/>
          </p:cNvPicPr>
          <p:nvPr/>
        </p:nvPicPr>
        <p:blipFill>
          <a:blip r:embed="rId3"/>
          <a:srcRect/>
          <a:stretch>
            <a:fillRect/>
          </a:stretch>
        </p:blipFill>
        <p:spPr bwMode="auto">
          <a:xfrm>
            <a:off x="1140681" y="1219200"/>
            <a:ext cx="2669319" cy="4724400"/>
          </a:xfrm>
          <a:prstGeom prst="rect">
            <a:avLst/>
          </a:prstGeom>
          <a:noFill/>
          <a:ln>
            <a:solidFill>
              <a:schemeClr val="tx1"/>
            </a:solidFill>
          </a:ln>
        </p:spPr>
      </p:pic>
      <p:pic>
        <p:nvPicPr>
          <p:cNvPr id="3075" name="Picture 3" descr="C:\Users\Hamza Zareen\Desktop\IMG-20210409-WA0005.jpg"/>
          <p:cNvPicPr>
            <a:picLocks noChangeAspect="1" noChangeArrowheads="1"/>
          </p:cNvPicPr>
          <p:nvPr/>
        </p:nvPicPr>
        <p:blipFill>
          <a:blip r:embed="rId4"/>
          <a:srcRect/>
          <a:stretch>
            <a:fillRect/>
          </a:stretch>
        </p:blipFill>
        <p:spPr bwMode="auto">
          <a:xfrm>
            <a:off x="5181600" y="1219200"/>
            <a:ext cx="2667000" cy="4724400"/>
          </a:xfrm>
          <a:prstGeom prst="rect">
            <a:avLst/>
          </a:prstGeom>
          <a:noFill/>
          <a:ln>
            <a:solidFill>
              <a:schemeClr val="tx1"/>
            </a:solidFill>
          </a:ln>
        </p:spPr>
      </p:pic>
    </p:spTree>
    <p:extLst>
      <p:ext uri="{BB962C8B-B14F-4D97-AF65-F5344CB8AC3E}">
        <p14:creationId xmlns:p14="http://schemas.microsoft.com/office/powerpoint/2010/main" xmlns="" val="357675480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7" name="Title 1"/>
          <p:cNvSpPr>
            <a:spLocks noGrp="1"/>
          </p:cNvSpPr>
          <p:nvPr>
            <p:ph type="title"/>
          </p:nvPr>
        </p:nvSpPr>
        <p:spPr>
          <a:xfrm>
            <a:off x="1828800" y="23812"/>
            <a:ext cx="4953000" cy="381000"/>
          </a:xfrm>
        </p:spPr>
        <p:txBody>
          <a:bodyPr>
            <a:normAutofit fontScale="90000"/>
          </a:bodyPr>
          <a:lstStyle/>
          <a:p>
            <a:r>
              <a:rPr lang="en-US" dirty="0" smtClean="0">
                <a:latin typeface="Times New Roman" pitchFamily="18" charset="0"/>
                <a:cs typeface="Times New Roman" pitchFamily="18" charset="0"/>
                <a:sym typeface="+mn-ea"/>
              </a:rPr>
              <a:t> </a:t>
            </a:r>
            <a:endParaRPr lang="en-US" dirty="0">
              <a:latin typeface="Times New Roman" pitchFamily="18" charset="0"/>
              <a:cs typeface="Times New Roman" pitchFamily="18" charset="0"/>
            </a:endParaRPr>
          </a:p>
        </p:txBody>
      </p:sp>
      <p:sp>
        <p:nvSpPr>
          <p:cNvPr id="18" name="Content Placeholder 2"/>
          <p:cNvSpPr>
            <a:spLocks noGrp="1"/>
          </p:cNvSpPr>
          <p:nvPr>
            <p:ph idx="1"/>
          </p:nvPr>
        </p:nvSpPr>
        <p:spPr>
          <a:xfrm>
            <a:off x="433387" y="519608"/>
            <a:ext cx="8229600" cy="4678363"/>
          </a:xfrm>
        </p:spPr>
        <p:txBody>
          <a:bodyPr>
            <a:normAutofit/>
          </a:bodyPr>
          <a:lstStyle/>
          <a:p>
            <a:pPr marL="0" indent="0">
              <a:buNone/>
            </a:pPr>
            <a:endParaRPr lang="en-US" dirty="0"/>
          </a:p>
          <a:p>
            <a:endParaRPr lang="en-US" dirty="0"/>
          </a:p>
        </p:txBody>
      </p:sp>
      <p:sp>
        <p:nvSpPr>
          <p:cNvPr id="16" name="Slide Number Placeholder 15"/>
          <p:cNvSpPr>
            <a:spLocks noGrp="1"/>
          </p:cNvSpPr>
          <p:nvPr>
            <p:ph type="sldNum" sz="quarter" idx="12"/>
          </p:nvPr>
        </p:nvSpPr>
        <p:spPr/>
        <p:txBody>
          <a:bodyPr/>
          <a:lstStyle/>
          <a:p>
            <a:fld id="{21BAB6EE-EAEA-4561-8880-8DF9D3AB286A}" type="slidenum">
              <a:rPr lang="en-US" smtClean="0"/>
              <a:pPr/>
              <a:t>11</a:t>
            </a:fld>
            <a:endParaRPr lang="en-US"/>
          </a:p>
        </p:txBody>
      </p:sp>
      <p:sp>
        <p:nvSpPr>
          <p:cNvPr id="2" name="Rectangle 1"/>
          <p:cNvSpPr/>
          <p:nvPr/>
        </p:nvSpPr>
        <p:spPr>
          <a:xfrm>
            <a:off x="2538413" y="528935"/>
            <a:ext cx="4167187" cy="461665"/>
          </a:xfrm>
          <a:prstGeom prst="rect">
            <a:avLst/>
          </a:prstGeom>
        </p:spPr>
        <p:txBody>
          <a:bodyPr wrap="square">
            <a:spAutoFit/>
          </a:bodyPr>
          <a:lstStyle/>
          <a:p>
            <a:pPr algn="ctr"/>
            <a:r>
              <a:rPr lang="en-US" sz="1200" b="1" dirty="0" smtClean="0"/>
              <a:t>Drawer view</a:t>
            </a:r>
          </a:p>
          <a:p>
            <a:pPr algn="ctr"/>
            <a:r>
              <a:rPr lang="en-US" sz="1200" dirty="0" smtClean="0"/>
              <a:t>User can view Menu, Home, Buy, Exchange, Profile, sign out etc</a:t>
            </a:r>
            <a:endParaRPr lang="en-US" sz="1200" dirty="0"/>
          </a:p>
        </p:txBody>
      </p:sp>
      <p:pic>
        <p:nvPicPr>
          <p:cNvPr id="4098" name="Picture 2" descr="C:\Users\Hamza Zareen\Desktop\IMG-20210409-WA0018.jpg"/>
          <p:cNvPicPr>
            <a:picLocks noChangeAspect="1" noChangeArrowheads="1"/>
          </p:cNvPicPr>
          <p:nvPr/>
        </p:nvPicPr>
        <p:blipFill>
          <a:blip r:embed="rId3"/>
          <a:srcRect/>
          <a:stretch>
            <a:fillRect/>
          </a:stretch>
        </p:blipFill>
        <p:spPr bwMode="auto">
          <a:xfrm>
            <a:off x="3352800" y="1295400"/>
            <a:ext cx="2590800" cy="4723363"/>
          </a:xfrm>
          <a:prstGeom prst="rect">
            <a:avLst/>
          </a:prstGeom>
          <a:noFill/>
          <a:ln>
            <a:solidFill>
              <a:schemeClr val="tx1"/>
            </a:solidFill>
          </a:ln>
        </p:spPr>
      </p:pic>
    </p:spTree>
    <p:extLst>
      <p:ext uri="{BB962C8B-B14F-4D97-AF65-F5344CB8AC3E}">
        <p14:creationId xmlns:p14="http://schemas.microsoft.com/office/powerpoint/2010/main" xmlns="" val="49414229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8" name="Content Placeholder 2"/>
          <p:cNvSpPr>
            <a:spLocks noGrp="1"/>
          </p:cNvSpPr>
          <p:nvPr>
            <p:ph idx="1"/>
          </p:nvPr>
        </p:nvSpPr>
        <p:spPr>
          <a:xfrm>
            <a:off x="433387" y="519608"/>
            <a:ext cx="8229600" cy="4678363"/>
          </a:xfrm>
        </p:spPr>
        <p:txBody>
          <a:bodyPr>
            <a:normAutofit/>
          </a:bodyPr>
          <a:lstStyle/>
          <a:p>
            <a:pPr marL="0" indent="0">
              <a:buNone/>
            </a:pPr>
            <a:endParaRPr lang="en-US" dirty="0"/>
          </a:p>
          <a:p>
            <a:endParaRPr lang="en-US" dirty="0"/>
          </a:p>
        </p:txBody>
      </p:sp>
      <p:sp>
        <p:nvSpPr>
          <p:cNvPr id="16" name="Slide Number Placeholder 15"/>
          <p:cNvSpPr>
            <a:spLocks noGrp="1"/>
          </p:cNvSpPr>
          <p:nvPr>
            <p:ph type="sldNum" sz="quarter" idx="12"/>
          </p:nvPr>
        </p:nvSpPr>
        <p:spPr/>
        <p:txBody>
          <a:bodyPr/>
          <a:lstStyle/>
          <a:p>
            <a:fld id="{21BAB6EE-EAEA-4561-8880-8DF9D3AB286A}" type="slidenum">
              <a:rPr lang="en-US" smtClean="0"/>
              <a:pPr/>
              <a:t>12</a:t>
            </a:fld>
            <a:endParaRPr lang="en-US"/>
          </a:p>
        </p:txBody>
      </p:sp>
      <p:sp>
        <p:nvSpPr>
          <p:cNvPr id="2" name="Rectangle 1"/>
          <p:cNvSpPr/>
          <p:nvPr/>
        </p:nvSpPr>
        <p:spPr>
          <a:xfrm>
            <a:off x="614361" y="563752"/>
            <a:ext cx="4231482" cy="461665"/>
          </a:xfrm>
          <a:prstGeom prst="rect">
            <a:avLst/>
          </a:prstGeom>
        </p:spPr>
        <p:txBody>
          <a:bodyPr wrap="square">
            <a:spAutoFit/>
          </a:bodyPr>
          <a:lstStyle/>
          <a:p>
            <a:pPr algn="ctr"/>
            <a:r>
              <a:rPr lang="en-US" sz="1200" b="1" dirty="0" smtClean="0">
                <a:latin typeface="Times New Roman" panose="02020603050405020304" pitchFamily="18" charset="0"/>
                <a:cs typeface="Times New Roman" panose="02020603050405020304" pitchFamily="18" charset="0"/>
              </a:rPr>
              <a:t>Google</a:t>
            </a:r>
          </a:p>
          <a:p>
            <a:pPr algn="ctr"/>
            <a:r>
              <a:rPr lang="en-US" sz="1200" dirty="0" smtClean="0">
                <a:latin typeface="Times New Roman" panose="02020603050405020304" pitchFamily="18" charset="0"/>
                <a:cs typeface="Times New Roman" panose="02020603050405020304" pitchFamily="18" charset="0"/>
              </a:rPr>
              <a:t>Search by keyword in Google.</a:t>
            </a:r>
            <a:endParaRPr lang="en-US" sz="1200" dirty="0">
              <a:latin typeface="Times New Roman" panose="02020603050405020304" pitchFamily="18" charset="0"/>
              <a:cs typeface="Times New Roman" panose="02020603050405020304" pitchFamily="18" charset="0"/>
            </a:endParaRPr>
          </a:p>
        </p:txBody>
      </p:sp>
      <p:sp>
        <p:nvSpPr>
          <p:cNvPr id="5" name="Rectangle 4"/>
          <p:cNvSpPr/>
          <p:nvPr/>
        </p:nvSpPr>
        <p:spPr>
          <a:xfrm>
            <a:off x="4648200" y="609600"/>
            <a:ext cx="3839814" cy="461665"/>
          </a:xfrm>
          <a:prstGeom prst="rect">
            <a:avLst/>
          </a:prstGeom>
        </p:spPr>
        <p:txBody>
          <a:bodyPr wrap="square">
            <a:spAutoFit/>
          </a:bodyPr>
          <a:lstStyle/>
          <a:p>
            <a:pPr algn="ctr"/>
            <a:r>
              <a:rPr lang="en-US" sz="1200" b="1" dirty="0" smtClean="0">
                <a:latin typeface="Times New Roman" panose="02020603050405020304" pitchFamily="18" charset="0"/>
                <a:cs typeface="Times New Roman" panose="02020603050405020304" pitchFamily="18" charset="0"/>
              </a:rPr>
              <a:t>AliExpress</a:t>
            </a:r>
            <a:endParaRPr lang="en-US" sz="1200" dirty="0">
              <a:latin typeface="Times New Roman" panose="02020603050405020304" pitchFamily="18" charset="0"/>
              <a:cs typeface="Times New Roman" panose="02020603050405020304" pitchFamily="18" charset="0"/>
            </a:endParaRPr>
          </a:p>
          <a:p>
            <a:pPr algn="ctr"/>
            <a:r>
              <a:rPr lang="en-US" sz="1200" dirty="0" smtClean="0">
                <a:latin typeface="Times New Roman" panose="02020603050405020304" pitchFamily="18" charset="0"/>
                <a:cs typeface="Times New Roman" panose="02020603050405020304" pitchFamily="18" charset="0"/>
              </a:rPr>
              <a:t>Search by keyword in Aliexpress</a:t>
            </a:r>
            <a:endParaRPr lang="en-US" sz="1200" dirty="0">
              <a:latin typeface="Times New Roman" panose="02020603050405020304" pitchFamily="18" charset="0"/>
              <a:cs typeface="Times New Roman" panose="02020603050405020304" pitchFamily="18" charset="0"/>
            </a:endParaRPr>
          </a:p>
        </p:txBody>
      </p:sp>
      <p:pic>
        <p:nvPicPr>
          <p:cNvPr id="5122" name="Picture 2" descr="C:\Users\Hamza Zareen\Desktop\IMG-20210409-WA0022.jpg"/>
          <p:cNvPicPr>
            <a:picLocks noChangeAspect="1" noChangeArrowheads="1"/>
          </p:cNvPicPr>
          <p:nvPr/>
        </p:nvPicPr>
        <p:blipFill>
          <a:blip r:embed="rId3"/>
          <a:srcRect/>
          <a:stretch>
            <a:fillRect/>
          </a:stretch>
        </p:blipFill>
        <p:spPr bwMode="auto">
          <a:xfrm>
            <a:off x="1511201" y="1295400"/>
            <a:ext cx="2451199" cy="4648200"/>
          </a:xfrm>
          <a:prstGeom prst="rect">
            <a:avLst/>
          </a:prstGeom>
          <a:noFill/>
          <a:ln>
            <a:solidFill>
              <a:schemeClr val="tx1"/>
            </a:solidFill>
          </a:ln>
        </p:spPr>
      </p:pic>
      <p:pic>
        <p:nvPicPr>
          <p:cNvPr id="5123" name="Picture 3" descr="C:\Users\Hamza Zareen\Desktop\IMG-20210409-WA0017.jpg"/>
          <p:cNvPicPr>
            <a:picLocks noChangeAspect="1" noChangeArrowheads="1"/>
          </p:cNvPicPr>
          <p:nvPr/>
        </p:nvPicPr>
        <p:blipFill>
          <a:blip r:embed="rId4"/>
          <a:srcRect/>
          <a:stretch>
            <a:fillRect/>
          </a:stretch>
        </p:blipFill>
        <p:spPr bwMode="auto">
          <a:xfrm>
            <a:off x="5334000" y="1295400"/>
            <a:ext cx="2438400" cy="4648200"/>
          </a:xfrm>
          <a:prstGeom prst="rect">
            <a:avLst/>
          </a:prstGeom>
          <a:noFill/>
          <a:ln>
            <a:solidFill>
              <a:schemeClr val="tx1"/>
            </a:solidFill>
          </a:ln>
        </p:spPr>
      </p:pic>
    </p:spTree>
    <p:extLst>
      <p:ext uri="{BB962C8B-B14F-4D97-AF65-F5344CB8AC3E}">
        <p14:creationId xmlns:p14="http://schemas.microsoft.com/office/powerpoint/2010/main" xmlns="" val="127137683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8" name="Content Placeholder 2"/>
          <p:cNvSpPr>
            <a:spLocks noGrp="1"/>
          </p:cNvSpPr>
          <p:nvPr>
            <p:ph idx="1"/>
          </p:nvPr>
        </p:nvSpPr>
        <p:spPr>
          <a:xfrm>
            <a:off x="433387" y="519608"/>
            <a:ext cx="8229600" cy="4678363"/>
          </a:xfrm>
        </p:spPr>
        <p:txBody>
          <a:bodyPr>
            <a:normAutofit/>
          </a:bodyPr>
          <a:lstStyle/>
          <a:p>
            <a:pPr marL="0" indent="0">
              <a:buNone/>
            </a:pPr>
            <a:endParaRPr lang="en-US" dirty="0"/>
          </a:p>
          <a:p>
            <a:endParaRPr lang="en-US" dirty="0"/>
          </a:p>
        </p:txBody>
      </p:sp>
      <p:sp>
        <p:nvSpPr>
          <p:cNvPr id="16" name="Slide Number Placeholder 15"/>
          <p:cNvSpPr>
            <a:spLocks noGrp="1"/>
          </p:cNvSpPr>
          <p:nvPr>
            <p:ph type="sldNum" sz="quarter" idx="12"/>
          </p:nvPr>
        </p:nvSpPr>
        <p:spPr/>
        <p:txBody>
          <a:bodyPr/>
          <a:lstStyle/>
          <a:p>
            <a:fld id="{21BAB6EE-EAEA-4561-8880-8DF9D3AB286A}" type="slidenum">
              <a:rPr lang="en-US" smtClean="0"/>
              <a:pPr/>
              <a:t>13</a:t>
            </a:fld>
            <a:endParaRPr lang="en-US"/>
          </a:p>
        </p:txBody>
      </p:sp>
      <p:sp>
        <p:nvSpPr>
          <p:cNvPr id="2" name="Rectangle 1"/>
          <p:cNvSpPr/>
          <p:nvPr/>
        </p:nvSpPr>
        <p:spPr>
          <a:xfrm>
            <a:off x="614361" y="563752"/>
            <a:ext cx="4231482" cy="461665"/>
          </a:xfrm>
          <a:prstGeom prst="rect">
            <a:avLst/>
          </a:prstGeom>
        </p:spPr>
        <p:txBody>
          <a:bodyPr wrap="square">
            <a:spAutoFit/>
          </a:bodyPr>
          <a:lstStyle/>
          <a:p>
            <a:pPr algn="ctr"/>
            <a:r>
              <a:rPr lang="en-US" sz="1200" b="1" dirty="0" smtClean="0"/>
              <a:t>OLX</a:t>
            </a:r>
          </a:p>
          <a:p>
            <a:pPr algn="ctr"/>
            <a:r>
              <a:rPr lang="en-US" sz="1200" dirty="0" smtClean="0"/>
              <a:t>Search by keyword in OLX.</a:t>
            </a:r>
            <a:endParaRPr lang="en-US" sz="1200" dirty="0"/>
          </a:p>
        </p:txBody>
      </p:sp>
      <p:sp>
        <p:nvSpPr>
          <p:cNvPr id="5" name="Rectangle 4"/>
          <p:cNvSpPr/>
          <p:nvPr/>
        </p:nvSpPr>
        <p:spPr>
          <a:xfrm>
            <a:off x="4648200" y="605135"/>
            <a:ext cx="3839814" cy="461665"/>
          </a:xfrm>
          <a:prstGeom prst="rect">
            <a:avLst/>
          </a:prstGeom>
        </p:spPr>
        <p:txBody>
          <a:bodyPr wrap="square">
            <a:spAutoFit/>
          </a:bodyPr>
          <a:lstStyle/>
          <a:p>
            <a:pPr algn="ctr"/>
            <a:r>
              <a:rPr lang="en-US" sz="1200" b="1" dirty="0" smtClean="0"/>
              <a:t>Daraz</a:t>
            </a:r>
          </a:p>
          <a:p>
            <a:pPr algn="ctr"/>
            <a:r>
              <a:rPr lang="en-US" sz="1200" dirty="0" smtClean="0"/>
              <a:t>Search by keyword in Daraz.</a:t>
            </a:r>
            <a:endParaRPr lang="en-US" sz="1200" b="1" dirty="0" smtClean="0"/>
          </a:p>
        </p:txBody>
      </p:sp>
      <p:pic>
        <p:nvPicPr>
          <p:cNvPr id="6146" name="Picture 2" descr="C:\Users\Hamza Zareen\Desktop\IMG-20210409-WA0016.jpg"/>
          <p:cNvPicPr>
            <a:picLocks noChangeAspect="1" noChangeArrowheads="1"/>
          </p:cNvPicPr>
          <p:nvPr/>
        </p:nvPicPr>
        <p:blipFill>
          <a:blip r:embed="rId3"/>
          <a:srcRect/>
          <a:stretch>
            <a:fillRect/>
          </a:stretch>
        </p:blipFill>
        <p:spPr bwMode="auto">
          <a:xfrm>
            <a:off x="1447800" y="1219200"/>
            <a:ext cx="2514600" cy="4648200"/>
          </a:xfrm>
          <a:prstGeom prst="rect">
            <a:avLst/>
          </a:prstGeom>
          <a:noFill/>
          <a:ln>
            <a:solidFill>
              <a:schemeClr val="tx1"/>
            </a:solidFill>
          </a:ln>
        </p:spPr>
      </p:pic>
      <p:pic>
        <p:nvPicPr>
          <p:cNvPr id="6147" name="Picture 3" descr="C:\Users\Hamza Zareen\Desktop\IMG-20210409-WA0002.jpg"/>
          <p:cNvPicPr>
            <a:picLocks noChangeAspect="1" noChangeArrowheads="1"/>
          </p:cNvPicPr>
          <p:nvPr/>
        </p:nvPicPr>
        <p:blipFill>
          <a:blip r:embed="rId4"/>
          <a:srcRect/>
          <a:stretch>
            <a:fillRect/>
          </a:stretch>
        </p:blipFill>
        <p:spPr bwMode="auto">
          <a:xfrm>
            <a:off x="5334000" y="1219200"/>
            <a:ext cx="2514600" cy="4648200"/>
          </a:xfrm>
          <a:prstGeom prst="rect">
            <a:avLst/>
          </a:prstGeom>
          <a:noFill/>
          <a:ln>
            <a:solidFill>
              <a:schemeClr val="tx1"/>
            </a:solidFill>
          </a:ln>
        </p:spPr>
      </p:pic>
    </p:spTree>
    <p:extLst>
      <p:ext uri="{BB962C8B-B14F-4D97-AF65-F5344CB8AC3E}">
        <p14:creationId xmlns:p14="http://schemas.microsoft.com/office/powerpoint/2010/main" xmlns="" val="1332448362"/>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u="sng" dirty="0">
                <a:latin typeface="Times New Roman" panose="02020603050405020304" pitchFamily="18" charset="0"/>
                <a:cs typeface="Times New Roman" panose="02020603050405020304" pitchFamily="18" charset="0"/>
              </a:rPr>
              <a:t>Development Requirements</a:t>
            </a:r>
          </a:p>
        </p:txBody>
      </p:sp>
      <p:sp>
        <p:nvSpPr>
          <p:cNvPr id="3" name="Content Placeholder 2"/>
          <p:cNvSpPr>
            <a:spLocks noGrp="1"/>
          </p:cNvSpPr>
          <p:nvPr>
            <p:ph idx="1"/>
          </p:nvPr>
        </p:nvSpPr>
        <p:spPr>
          <a:xfrm>
            <a:off x="609600" y="1616075"/>
            <a:ext cx="8229600" cy="4708525"/>
          </a:xfrm>
        </p:spPr>
        <p:txBody>
          <a:bodyPr>
            <a:normAutofit/>
          </a:bodyPr>
          <a:lstStyle/>
          <a:p>
            <a:pPr lvl="0"/>
            <a:r>
              <a:rPr lang="en-IE" sz="2400" dirty="0" smtClean="0">
                <a:latin typeface="Times New Roman" pitchFamily="18" charset="0"/>
                <a:cs typeface="Times New Roman" pitchFamily="18" charset="0"/>
              </a:rPr>
              <a:t>Android Studio.</a:t>
            </a:r>
            <a:endParaRPr lang="en-US" sz="2400" dirty="0" smtClean="0">
              <a:latin typeface="Times New Roman" pitchFamily="18" charset="0"/>
              <a:cs typeface="Times New Roman" pitchFamily="18" charset="0"/>
            </a:endParaRPr>
          </a:p>
          <a:p>
            <a:pPr lvl="0"/>
            <a:r>
              <a:rPr lang="en-IE" sz="2400" dirty="0" smtClean="0">
                <a:latin typeface="Times New Roman" pitchFamily="18" charset="0"/>
                <a:cs typeface="Times New Roman" pitchFamily="18" charset="0"/>
              </a:rPr>
              <a:t>Java.</a:t>
            </a:r>
            <a:endParaRPr lang="en-US" sz="2400" dirty="0" smtClean="0">
              <a:latin typeface="Times New Roman" pitchFamily="18" charset="0"/>
              <a:cs typeface="Times New Roman" pitchFamily="18" charset="0"/>
            </a:endParaRPr>
          </a:p>
          <a:p>
            <a:pPr lvl="0"/>
            <a:r>
              <a:rPr lang="en-IE" sz="2400" dirty="0" smtClean="0">
                <a:latin typeface="Times New Roman" pitchFamily="18" charset="0"/>
                <a:cs typeface="Times New Roman" pitchFamily="18" charset="0"/>
              </a:rPr>
              <a:t>XML.</a:t>
            </a:r>
            <a:endParaRPr lang="en-US" sz="2400" dirty="0" smtClean="0">
              <a:latin typeface="Times New Roman" pitchFamily="18" charset="0"/>
              <a:cs typeface="Times New Roman" pitchFamily="18" charset="0"/>
            </a:endParaRPr>
          </a:p>
          <a:p>
            <a:pPr lvl="0"/>
            <a:r>
              <a:rPr lang="en-IE" sz="2400" dirty="0" smtClean="0">
                <a:latin typeface="Times New Roman" pitchFamily="18" charset="0"/>
                <a:cs typeface="Times New Roman" pitchFamily="18" charset="0"/>
              </a:rPr>
              <a:t>Python.</a:t>
            </a:r>
            <a:endParaRPr lang="en-US" sz="2400" dirty="0" smtClean="0">
              <a:latin typeface="Times New Roman" pitchFamily="18" charset="0"/>
              <a:cs typeface="Times New Roman" pitchFamily="18" charset="0"/>
            </a:endParaRPr>
          </a:p>
          <a:p>
            <a:pPr lvl="0"/>
            <a:r>
              <a:rPr lang="en-IE" sz="2400" dirty="0" smtClean="0">
                <a:latin typeface="Times New Roman" pitchFamily="18" charset="0"/>
                <a:cs typeface="Times New Roman" pitchFamily="18" charset="0"/>
              </a:rPr>
              <a:t>Figma.</a:t>
            </a:r>
            <a:endParaRPr lang="en-US" sz="2400" dirty="0" smtClean="0">
              <a:latin typeface="Times New Roman" pitchFamily="18" charset="0"/>
              <a:cs typeface="Times New Roman" pitchFamily="18" charset="0"/>
            </a:endParaRPr>
          </a:p>
          <a:p>
            <a:pPr lvl="0"/>
            <a:r>
              <a:rPr lang="en-IE" sz="2400" dirty="0" smtClean="0">
                <a:latin typeface="Times New Roman" pitchFamily="18" charset="0"/>
                <a:cs typeface="Times New Roman" pitchFamily="18" charset="0"/>
              </a:rPr>
              <a:t>Flask Framework.</a:t>
            </a:r>
            <a:endParaRPr lang="en-US" sz="2400" dirty="0" smtClean="0">
              <a:latin typeface="Times New Roman" pitchFamily="18" charset="0"/>
              <a:cs typeface="Times New Roman" pitchFamily="18" charset="0"/>
            </a:endParaRPr>
          </a:p>
          <a:p>
            <a:pPr lvl="0"/>
            <a:r>
              <a:rPr lang="en-IE" sz="2400" dirty="0" smtClean="0">
                <a:latin typeface="Times New Roman" pitchFamily="18" charset="0"/>
                <a:cs typeface="Times New Roman" pitchFamily="18" charset="0"/>
              </a:rPr>
              <a:t>Firebase.</a:t>
            </a:r>
            <a:endParaRPr lang="en-US" sz="2400" dirty="0" smtClean="0">
              <a:latin typeface="Times New Roman" pitchFamily="18" charset="0"/>
              <a:cs typeface="Times New Roman" pitchFamily="18" charset="0"/>
            </a:endParaRPr>
          </a:p>
          <a:p>
            <a:pPr>
              <a:spcBef>
                <a:spcPts val="775"/>
              </a:spcBef>
              <a:buNone/>
            </a:pPr>
            <a:endParaRPr lang="en-US" sz="25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21BAB6EE-EAEA-4561-8880-8DF9D3AB286A}" type="slidenum">
              <a:rPr lang="en-US" smtClean="0"/>
              <a:pPr/>
              <a:t>14</a:t>
            </a:fld>
            <a:endParaRPr lang="en-US"/>
          </a:p>
        </p:txBody>
      </p:sp>
      <p:sp>
        <p:nvSpPr>
          <p:cNvPr id="5" name="Rectangle 4"/>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6437561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7" name="Title 1"/>
          <p:cNvSpPr>
            <a:spLocks noGrp="1"/>
          </p:cNvSpPr>
          <p:nvPr>
            <p:ph type="title"/>
          </p:nvPr>
        </p:nvSpPr>
        <p:spPr>
          <a:xfrm>
            <a:off x="457200" y="454024"/>
            <a:ext cx="8229600" cy="765176"/>
          </a:xfrm>
        </p:spPr>
        <p:txBody>
          <a:bodyPr>
            <a:noAutofit/>
          </a:bodyPr>
          <a:lstStyle/>
          <a:p>
            <a:r>
              <a:rPr lang="en-US" u="sng" dirty="0" smtClean="0">
                <a:latin typeface="Times New Roman" panose="02020603050405020304" pitchFamily="18" charset="0"/>
                <a:ea typeface="Times New Roman" panose="02020603050405020304" pitchFamily="18" charset="0"/>
              </a:rPr>
              <a:t>Methodology</a:t>
            </a:r>
            <a:endParaRPr lang="en-US" u="sng" dirty="0"/>
          </a:p>
        </p:txBody>
      </p:sp>
      <p:sp>
        <p:nvSpPr>
          <p:cNvPr id="18" name="Content Placeholder 2"/>
          <p:cNvSpPr>
            <a:spLocks noGrp="1"/>
          </p:cNvSpPr>
          <p:nvPr>
            <p:ph idx="1"/>
          </p:nvPr>
        </p:nvSpPr>
        <p:spPr>
          <a:xfrm>
            <a:off x="431074" y="1258390"/>
            <a:ext cx="8229600" cy="2057399"/>
          </a:xfrm>
        </p:spPr>
        <p:txBody>
          <a:bodyPr>
            <a:normAutofit/>
          </a:bodyPr>
          <a:lstStyle/>
          <a:p>
            <a:pPr marL="0" indent="0">
              <a:buNone/>
            </a:pPr>
            <a:endParaRPr lang="en-US" sz="2400" dirty="0">
              <a:latin typeface="Times New Roman" pitchFamily="18" charset="0"/>
              <a:cs typeface="Times New Roman" pitchFamily="18" charset="0"/>
            </a:endParaRPr>
          </a:p>
          <a:p>
            <a:pPr marL="0" indent="0">
              <a:buNone/>
            </a:pPr>
            <a:endParaRPr lang="en-US" dirty="0"/>
          </a:p>
        </p:txBody>
      </p:sp>
      <p:sp>
        <p:nvSpPr>
          <p:cNvPr id="16" name="Slide Number Placeholder 15"/>
          <p:cNvSpPr>
            <a:spLocks noGrp="1"/>
          </p:cNvSpPr>
          <p:nvPr>
            <p:ph type="sldNum" sz="quarter" idx="12"/>
          </p:nvPr>
        </p:nvSpPr>
        <p:spPr/>
        <p:txBody>
          <a:bodyPr/>
          <a:lstStyle/>
          <a:p>
            <a:fld id="{21BAB6EE-EAEA-4561-8880-8DF9D3AB286A}" type="slidenum">
              <a:rPr lang="en-US" smtClean="0"/>
              <a:pPr/>
              <a:t>15</a:t>
            </a:fld>
            <a:endParaRPr lang="en-US"/>
          </a:p>
        </p:txBody>
      </p:sp>
      <p:sp>
        <p:nvSpPr>
          <p:cNvPr id="2" name="TextBox 1"/>
          <p:cNvSpPr txBox="1"/>
          <p:nvPr/>
        </p:nvSpPr>
        <p:spPr>
          <a:xfrm>
            <a:off x="152400" y="1295400"/>
            <a:ext cx="7543800" cy="3785652"/>
          </a:xfrm>
          <a:prstGeom prst="rect">
            <a:avLst/>
          </a:prstGeom>
          <a:noFill/>
        </p:spPr>
        <p:txBody>
          <a:bodyPr wrap="square" rtlCol="0">
            <a:spAutoFit/>
          </a:bodyPr>
          <a:lstStyle/>
          <a:p>
            <a:pPr lvl="1">
              <a:buFont typeface="Arial" panose="020B0604020202020204" pitchFamily="34" charset="0"/>
              <a:buChar char="•"/>
            </a:pPr>
            <a:endParaRPr lang="en-US" sz="2400" dirty="0"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An </a:t>
            </a:r>
            <a:r>
              <a:rPr lang="en-US" sz="2400" dirty="0" smtClean="0">
                <a:latin typeface="Times New Roman" panose="02020603050405020304" pitchFamily="18" charset="0"/>
                <a:cs typeface="Times New Roman" panose="02020603050405020304" pitchFamily="18" charset="0"/>
              </a:rPr>
              <a:t>Android Application will be developed, which will be used form easy shopping</a:t>
            </a:r>
            <a:r>
              <a:rPr lang="en-US" sz="2400" dirty="0" smtClean="0">
                <a:latin typeface="Times New Roman" panose="02020603050405020304" pitchFamily="18" charset="0"/>
                <a:cs typeface="Times New Roman" panose="02020603050405020304" pitchFamily="18" charset="0"/>
              </a:rPr>
              <a:t>.</a:t>
            </a:r>
          </a:p>
          <a:p>
            <a:pPr lvl="1"/>
            <a:endParaRPr lang="en-US" sz="2400" dirty="0"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The customer will take picture of the product he/she wants. The Application will explore the internet and find the best possible match. Moreover it will give some recommendation related to your search</a:t>
            </a:r>
            <a:r>
              <a:rPr lang="en-US" sz="2400" dirty="0" smtClean="0">
                <a:latin typeface="Times New Roman" panose="02020603050405020304" pitchFamily="18" charset="0"/>
                <a:cs typeface="Times New Roman" panose="02020603050405020304" pitchFamily="18" charset="0"/>
              </a:rPr>
              <a:t>.</a:t>
            </a:r>
          </a:p>
          <a:p>
            <a:pPr lvl="1"/>
            <a:endParaRPr lang="en-US" sz="2400" dirty="0"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Our application provides the facility of exchange</a:t>
            </a:r>
            <a:r>
              <a:rPr lang="en-US" dirty="0" smtClean="0"/>
              <a:t>.</a:t>
            </a:r>
            <a:endParaRPr lang="en-US" dirty="0" smtClean="0"/>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8" name="Title 1"/>
          <p:cNvSpPr>
            <a:spLocks noGrp="1"/>
          </p:cNvSpPr>
          <p:nvPr>
            <p:ph type="title"/>
          </p:nvPr>
        </p:nvSpPr>
        <p:spPr/>
        <p:txBody>
          <a:bodyPr/>
          <a:lstStyle/>
          <a:p>
            <a:r>
              <a:rPr lang="en-US" u="sng" dirty="0">
                <a:latin typeface="Times New Roman" pitchFamily="18" charset="0"/>
                <a:cs typeface="Times New Roman" pitchFamily="18" charset="0"/>
                <a:sym typeface="+mn-ea"/>
              </a:rPr>
              <a:t>Modern tools </a:t>
            </a:r>
            <a:endParaRPr lang="en-US" u="sng" dirty="0">
              <a:latin typeface="Times New Roman" pitchFamily="18" charset="0"/>
              <a:cs typeface="Times New Roman" pitchFamily="18" charset="0"/>
            </a:endParaRPr>
          </a:p>
        </p:txBody>
      </p:sp>
      <p:sp>
        <p:nvSpPr>
          <p:cNvPr id="16" name="Slide Number Placeholder 15"/>
          <p:cNvSpPr>
            <a:spLocks noGrp="1"/>
          </p:cNvSpPr>
          <p:nvPr>
            <p:ph type="sldNum" sz="quarter" idx="12"/>
          </p:nvPr>
        </p:nvSpPr>
        <p:spPr/>
        <p:txBody>
          <a:bodyPr/>
          <a:lstStyle/>
          <a:p>
            <a:fld id="{21BAB6EE-EAEA-4561-8880-8DF9D3AB286A}" type="slidenum">
              <a:rPr lang="en-US" smtClean="0"/>
              <a:pPr/>
              <a:t>16</a:t>
            </a:fld>
            <a:endParaRPr lang="en-US"/>
          </a:p>
        </p:txBody>
      </p:sp>
      <p:graphicFrame>
        <p:nvGraphicFramePr>
          <p:cNvPr id="11" name="Content Placeholder 8"/>
          <p:cNvGraphicFramePr>
            <a:graphicFrameLocks/>
          </p:cNvGraphicFramePr>
          <p:nvPr>
            <p:extLst>
              <p:ext uri="{D42A27DB-BD31-4B8C-83A1-F6EECF244321}">
                <p14:modId xmlns:p14="http://schemas.microsoft.com/office/powerpoint/2010/main" xmlns="" val="2275169321"/>
              </p:ext>
            </p:extLst>
          </p:nvPr>
        </p:nvGraphicFramePr>
        <p:xfrm>
          <a:off x="1924098" y="1447800"/>
          <a:ext cx="5271361" cy="2133598"/>
        </p:xfrm>
        <a:graphic>
          <a:graphicData uri="http://schemas.openxmlformats.org/drawingml/2006/table">
            <a:tbl>
              <a:tblPr firstRow="1" firstCol="1" bandRow="1">
                <a:tableStyleId>{5C22544A-7EE6-4342-B048-85BDC9FD1C3A}</a:tableStyleId>
              </a:tblPr>
              <a:tblGrid>
                <a:gridCol w="2069906">
                  <a:extLst>
                    <a:ext uri="{9D8B030D-6E8A-4147-A177-3AD203B41FA5}">
                      <a16:colId xmlns="" xmlns:a16="http://schemas.microsoft.com/office/drawing/2014/main" val="2487643873"/>
                    </a:ext>
                  </a:extLst>
                </a:gridCol>
                <a:gridCol w="1297141">
                  <a:extLst>
                    <a:ext uri="{9D8B030D-6E8A-4147-A177-3AD203B41FA5}">
                      <a16:colId xmlns="" xmlns:a16="http://schemas.microsoft.com/office/drawing/2014/main" val="1701677720"/>
                    </a:ext>
                  </a:extLst>
                </a:gridCol>
                <a:gridCol w="1904314">
                  <a:extLst>
                    <a:ext uri="{9D8B030D-6E8A-4147-A177-3AD203B41FA5}">
                      <a16:colId xmlns="" xmlns:a16="http://schemas.microsoft.com/office/drawing/2014/main" val="3001393810"/>
                    </a:ext>
                  </a:extLst>
                </a:gridCol>
              </a:tblGrid>
              <a:tr h="345989">
                <a:tc>
                  <a:txBody>
                    <a:bodyPr/>
                    <a:lstStyle/>
                    <a:p>
                      <a:pPr marL="25400" marR="0" algn="ctr">
                        <a:lnSpc>
                          <a:spcPct val="150000"/>
                        </a:lnSpc>
                        <a:spcBef>
                          <a:spcPts val="0"/>
                        </a:spcBef>
                        <a:spcAft>
                          <a:spcPts val="0"/>
                        </a:spcAft>
                      </a:pPr>
                      <a:r>
                        <a:rPr lang="en-US" sz="1200" dirty="0">
                          <a:effectLst/>
                        </a:rPr>
                        <a:t>Tools</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marL="342900" marR="0">
                        <a:lnSpc>
                          <a:spcPct val="150000"/>
                        </a:lnSpc>
                        <a:spcBef>
                          <a:spcPts val="0"/>
                        </a:spcBef>
                        <a:spcAft>
                          <a:spcPts val="0"/>
                        </a:spcAft>
                      </a:pPr>
                      <a:r>
                        <a:rPr lang="en-US" sz="1200" dirty="0">
                          <a:effectLst/>
                        </a:rPr>
                        <a:t>Version</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marL="546100" marR="0">
                        <a:lnSpc>
                          <a:spcPct val="150000"/>
                        </a:lnSpc>
                        <a:spcBef>
                          <a:spcPts val="0"/>
                        </a:spcBef>
                        <a:spcAft>
                          <a:spcPts val="0"/>
                        </a:spcAft>
                      </a:pPr>
                      <a:r>
                        <a:rPr lang="en-US" sz="1200">
                          <a:effectLst/>
                        </a:rPr>
                        <a:t>Rationale</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extLst>
                  <a:ext uri="{0D108BD9-81ED-4DB2-BD59-A6C34878D82A}">
                    <a16:rowId xmlns="" xmlns:a16="http://schemas.microsoft.com/office/drawing/2014/main" val="1576294220"/>
                  </a:ext>
                </a:extLst>
              </a:tr>
              <a:tr h="403653">
                <a:tc>
                  <a:txBody>
                    <a:bodyPr/>
                    <a:lstStyle/>
                    <a:p>
                      <a:pPr marL="25400" marR="0" algn="ctr">
                        <a:lnSpc>
                          <a:spcPct val="150000"/>
                        </a:lnSpc>
                        <a:spcBef>
                          <a:spcPts val="0"/>
                        </a:spcBef>
                        <a:spcAft>
                          <a:spcPts val="0"/>
                        </a:spcAft>
                      </a:pPr>
                      <a:r>
                        <a:rPr lang="en-US" sz="1400" dirty="0">
                          <a:effectLst/>
                        </a:rPr>
                        <a:t>Android studio </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marL="0" marR="0">
                        <a:lnSpc>
                          <a:spcPct val="150000"/>
                        </a:lnSpc>
                        <a:spcBef>
                          <a:spcPts val="0"/>
                        </a:spcBef>
                        <a:spcAft>
                          <a:spcPts val="0"/>
                        </a:spcAft>
                      </a:pPr>
                      <a:r>
                        <a:rPr lang="en-US" sz="1400" dirty="0">
                          <a:effectLst/>
                        </a:rPr>
                        <a:t>           3.3.2</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marL="0" marR="0" algn="ctr">
                        <a:lnSpc>
                          <a:spcPct val="150000"/>
                        </a:lnSpc>
                        <a:spcBef>
                          <a:spcPts val="0"/>
                        </a:spcBef>
                        <a:spcAft>
                          <a:spcPts val="0"/>
                        </a:spcAft>
                      </a:pPr>
                      <a:r>
                        <a:rPr lang="en-US" sz="1200" dirty="0">
                          <a:effectLst/>
                        </a:rPr>
                        <a:t>IDE</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extLst>
                  <a:ext uri="{0D108BD9-81ED-4DB2-BD59-A6C34878D82A}">
                    <a16:rowId xmlns="" xmlns:a16="http://schemas.microsoft.com/office/drawing/2014/main" val="3781394886"/>
                  </a:ext>
                </a:extLst>
              </a:tr>
              <a:tr h="345989">
                <a:tc>
                  <a:txBody>
                    <a:bodyPr/>
                    <a:lstStyle/>
                    <a:p>
                      <a:pPr marL="25400" marR="0" algn="ctr">
                        <a:lnSpc>
                          <a:spcPct val="150000"/>
                        </a:lnSpc>
                        <a:spcBef>
                          <a:spcPts val="0"/>
                        </a:spcBef>
                        <a:spcAft>
                          <a:spcPts val="0"/>
                        </a:spcAft>
                      </a:pPr>
                      <a:r>
                        <a:rPr lang="en-US" sz="1200" dirty="0">
                          <a:effectLst/>
                        </a:rPr>
                        <a:t>Adobe Photoshop</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marL="0" marR="0" algn="ctr">
                        <a:lnSpc>
                          <a:spcPct val="150000"/>
                        </a:lnSpc>
                        <a:spcBef>
                          <a:spcPts val="0"/>
                        </a:spcBef>
                        <a:spcAft>
                          <a:spcPts val="0"/>
                        </a:spcAft>
                      </a:pPr>
                      <a:r>
                        <a:rPr lang="en-US" sz="1200">
                          <a:effectLst/>
                        </a:rPr>
                        <a:t>CC 2018</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marL="0" marR="0" algn="ctr">
                        <a:lnSpc>
                          <a:spcPct val="150000"/>
                        </a:lnSpc>
                        <a:spcBef>
                          <a:spcPts val="0"/>
                        </a:spcBef>
                        <a:spcAft>
                          <a:spcPts val="0"/>
                        </a:spcAft>
                      </a:pPr>
                      <a:r>
                        <a:rPr lang="en-US" sz="1200" dirty="0">
                          <a:effectLst/>
                        </a:rPr>
                        <a:t>Design Work</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extLst>
                  <a:ext uri="{0D108BD9-81ED-4DB2-BD59-A6C34878D82A}">
                    <a16:rowId xmlns="" xmlns:a16="http://schemas.microsoft.com/office/drawing/2014/main" val="2068469615"/>
                  </a:ext>
                </a:extLst>
              </a:tr>
              <a:tr h="345989">
                <a:tc>
                  <a:txBody>
                    <a:bodyPr/>
                    <a:lstStyle/>
                    <a:p>
                      <a:pPr marL="25400" marR="0" algn="ctr">
                        <a:lnSpc>
                          <a:spcPct val="150000"/>
                        </a:lnSpc>
                        <a:spcBef>
                          <a:spcPts val="0"/>
                        </a:spcBef>
                        <a:spcAft>
                          <a:spcPts val="0"/>
                        </a:spcAft>
                      </a:pPr>
                      <a:r>
                        <a:rPr lang="en-US" sz="1200" dirty="0">
                          <a:effectLst/>
                        </a:rPr>
                        <a:t>MS Word</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marL="0" marR="0" algn="ctr">
                        <a:lnSpc>
                          <a:spcPct val="150000"/>
                        </a:lnSpc>
                        <a:spcBef>
                          <a:spcPts val="0"/>
                        </a:spcBef>
                        <a:spcAft>
                          <a:spcPts val="0"/>
                        </a:spcAft>
                      </a:pPr>
                      <a:r>
                        <a:rPr lang="en-US" sz="1200" dirty="0">
                          <a:effectLst/>
                        </a:rPr>
                        <a:t>2019</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marL="0" marR="0" algn="ctr">
                        <a:lnSpc>
                          <a:spcPct val="150000"/>
                        </a:lnSpc>
                        <a:spcBef>
                          <a:spcPts val="0"/>
                        </a:spcBef>
                        <a:spcAft>
                          <a:spcPts val="0"/>
                        </a:spcAft>
                      </a:pPr>
                      <a:r>
                        <a:rPr lang="en-US" sz="1200" dirty="0">
                          <a:effectLst/>
                        </a:rPr>
                        <a:t>Documentation</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extLst>
                  <a:ext uri="{0D108BD9-81ED-4DB2-BD59-A6C34878D82A}">
                    <a16:rowId xmlns="" xmlns:a16="http://schemas.microsoft.com/office/drawing/2014/main" val="1004134967"/>
                  </a:ext>
                </a:extLst>
              </a:tr>
              <a:tr h="345989">
                <a:tc>
                  <a:txBody>
                    <a:bodyPr/>
                    <a:lstStyle/>
                    <a:p>
                      <a:pPr marL="25400" marR="0" algn="ctr">
                        <a:lnSpc>
                          <a:spcPct val="150000"/>
                        </a:lnSpc>
                        <a:spcBef>
                          <a:spcPts val="0"/>
                        </a:spcBef>
                        <a:spcAft>
                          <a:spcPts val="0"/>
                        </a:spcAft>
                      </a:pPr>
                      <a:r>
                        <a:rPr lang="en-US" sz="1200" dirty="0">
                          <a:effectLst/>
                        </a:rPr>
                        <a:t>MS Power Point</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marL="0" marR="0" algn="ctr">
                        <a:lnSpc>
                          <a:spcPct val="150000"/>
                        </a:lnSpc>
                        <a:spcBef>
                          <a:spcPts val="0"/>
                        </a:spcBef>
                        <a:spcAft>
                          <a:spcPts val="0"/>
                        </a:spcAft>
                      </a:pPr>
                      <a:r>
                        <a:rPr lang="en-US" sz="1200" dirty="0">
                          <a:effectLst/>
                        </a:rPr>
                        <a:t>2019</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marL="0" marR="0" algn="ctr">
                        <a:lnSpc>
                          <a:spcPct val="150000"/>
                        </a:lnSpc>
                        <a:spcBef>
                          <a:spcPts val="0"/>
                        </a:spcBef>
                        <a:spcAft>
                          <a:spcPts val="0"/>
                        </a:spcAft>
                      </a:pPr>
                      <a:r>
                        <a:rPr lang="en-US" sz="1200">
                          <a:effectLst/>
                        </a:rPr>
                        <a:t>Presentation</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extLst>
                  <a:ext uri="{0D108BD9-81ED-4DB2-BD59-A6C34878D82A}">
                    <a16:rowId xmlns="" xmlns:a16="http://schemas.microsoft.com/office/drawing/2014/main" val="2062004355"/>
                  </a:ext>
                </a:extLst>
              </a:tr>
              <a:tr h="345989">
                <a:tc>
                  <a:txBody>
                    <a:bodyPr/>
                    <a:lstStyle/>
                    <a:p>
                      <a:pPr marL="25400" marR="0" algn="ctr">
                        <a:lnSpc>
                          <a:spcPct val="150000"/>
                        </a:lnSpc>
                        <a:spcBef>
                          <a:spcPts val="0"/>
                        </a:spcBef>
                        <a:spcAft>
                          <a:spcPts val="0"/>
                        </a:spcAft>
                      </a:pPr>
                      <a:r>
                        <a:rPr lang="en-US" sz="1200" b="1" dirty="0" smtClean="0">
                          <a:effectLst/>
                          <a:latin typeface="+mn-lt"/>
                          <a:ea typeface="Calibri" panose="020F0502020204030204" pitchFamily="34" charset="0"/>
                          <a:cs typeface="Arial" panose="020B0604020202020204" pitchFamily="34" charset="0"/>
                        </a:rPr>
                        <a:t>Figma</a:t>
                      </a:r>
                      <a:endParaRPr lang="en-US" sz="1200" b="1" dirty="0">
                        <a:effectLst/>
                        <a:latin typeface="+mn-lt"/>
                        <a:ea typeface="Calibri" panose="020F0502020204030204" pitchFamily="34" charset="0"/>
                        <a:cs typeface="Arial" panose="020B0604020202020204" pitchFamily="34" charset="0"/>
                      </a:endParaRPr>
                    </a:p>
                  </a:txBody>
                  <a:tcPr marL="0" marR="0" marT="0" marB="0" anchor="ctr"/>
                </a:tc>
                <a:tc>
                  <a:txBody>
                    <a:bodyPr/>
                    <a:lstStyle/>
                    <a:p>
                      <a:pPr marL="0" marR="0" algn="ctr">
                        <a:lnSpc>
                          <a:spcPct val="150000"/>
                        </a:lnSpc>
                        <a:spcBef>
                          <a:spcPts val="0"/>
                        </a:spcBef>
                        <a:spcAft>
                          <a:spcPts val="0"/>
                        </a:spcAft>
                      </a:pPr>
                      <a:r>
                        <a:rPr lang="en-US" sz="1000" dirty="0" smtClean="0">
                          <a:effectLst/>
                          <a:latin typeface="Calibri" panose="020F0502020204030204" pitchFamily="34" charset="0"/>
                          <a:ea typeface="Calibri" panose="020F0502020204030204" pitchFamily="34" charset="0"/>
                          <a:cs typeface="Arial" panose="020B0604020202020204" pitchFamily="34" charset="0"/>
                        </a:rPr>
                        <a:t>2020</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marL="0" marR="0" algn="ctr">
                        <a:lnSpc>
                          <a:spcPct val="150000"/>
                        </a:lnSpc>
                        <a:spcBef>
                          <a:spcPts val="0"/>
                        </a:spcBef>
                        <a:spcAft>
                          <a:spcPts val="0"/>
                        </a:spcAft>
                      </a:pPr>
                      <a:r>
                        <a:rPr lang="en-US" sz="1000" dirty="0" smtClean="0">
                          <a:effectLst/>
                          <a:latin typeface="Calibri" panose="020F0502020204030204" pitchFamily="34" charset="0"/>
                          <a:ea typeface="Calibri" panose="020F0502020204030204" pitchFamily="34" charset="0"/>
                          <a:cs typeface="Arial" panose="020B0604020202020204" pitchFamily="34" charset="0"/>
                        </a:rPr>
                        <a:t>Interface</a:t>
                      </a:r>
                      <a:r>
                        <a:rPr lang="en-US" sz="1000" baseline="0" dirty="0" smtClean="0">
                          <a:effectLst/>
                          <a:latin typeface="Calibri" panose="020F0502020204030204" pitchFamily="34" charset="0"/>
                          <a:ea typeface="Calibri" panose="020F0502020204030204" pitchFamily="34" charset="0"/>
                          <a:cs typeface="Arial" panose="020B0604020202020204" pitchFamily="34" charset="0"/>
                        </a:rPr>
                        <a:t> Design Tool</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xmlns="" val="1438943846"/>
              </p:ext>
            </p:extLst>
          </p:nvPr>
        </p:nvGraphicFramePr>
        <p:xfrm>
          <a:off x="1936319" y="3845514"/>
          <a:ext cx="5259140" cy="2250486"/>
        </p:xfrm>
        <a:graphic>
          <a:graphicData uri="http://schemas.openxmlformats.org/drawingml/2006/table">
            <a:tbl>
              <a:tblPr firstRow="1" firstCol="1" bandRow="1">
                <a:tableStyleId>{B301B821-A1FF-4177-AEE7-76D212191A09}</a:tableStyleId>
              </a:tblPr>
              <a:tblGrid>
                <a:gridCol w="1968736">
                  <a:extLst>
                    <a:ext uri="{9D8B030D-6E8A-4147-A177-3AD203B41FA5}">
                      <a16:colId xmlns="" xmlns:a16="http://schemas.microsoft.com/office/drawing/2014/main" val="3108643758"/>
                    </a:ext>
                  </a:extLst>
                </a:gridCol>
                <a:gridCol w="1307901">
                  <a:extLst>
                    <a:ext uri="{9D8B030D-6E8A-4147-A177-3AD203B41FA5}">
                      <a16:colId xmlns="" xmlns:a16="http://schemas.microsoft.com/office/drawing/2014/main" val="4271818209"/>
                    </a:ext>
                  </a:extLst>
                </a:gridCol>
                <a:gridCol w="1982503">
                  <a:extLst>
                    <a:ext uri="{9D8B030D-6E8A-4147-A177-3AD203B41FA5}">
                      <a16:colId xmlns="" xmlns:a16="http://schemas.microsoft.com/office/drawing/2014/main" val="3718335181"/>
                    </a:ext>
                  </a:extLst>
                </a:gridCol>
              </a:tblGrid>
              <a:tr h="330246">
                <a:tc>
                  <a:txBody>
                    <a:bodyPr/>
                    <a:lstStyle/>
                    <a:p>
                      <a:pPr marL="114300" marR="0" algn="ctr">
                        <a:lnSpc>
                          <a:spcPct val="150000"/>
                        </a:lnSpc>
                        <a:spcBef>
                          <a:spcPts val="0"/>
                        </a:spcBef>
                        <a:spcAft>
                          <a:spcPts val="0"/>
                        </a:spcAft>
                      </a:pPr>
                      <a:r>
                        <a:rPr lang="en-US" sz="1200" dirty="0">
                          <a:effectLst/>
                        </a:rPr>
                        <a:t>Technology</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marL="431800" marR="0">
                        <a:lnSpc>
                          <a:spcPct val="150000"/>
                        </a:lnSpc>
                        <a:spcBef>
                          <a:spcPts val="0"/>
                        </a:spcBef>
                        <a:spcAft>
                          <a:spcPts val="0"/>
                        </a:spcAft>
                      </a:pPr>
                      <a:r>
                        <a:rPr lang="en-US" sz="1200">
                          <a:effectLst/>
                        </a:rPr>
                        <a:t>Version</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marL="622300" marR="0">
                        <a:lnSpc>
                          <a:spcPct val="150000"/>
                        </a:lnSpc>
                        <a:spcBef>
                          <a:spcPts val="0"/>
                        </a:spcBef>
                        <a:spcAft>
                          <a:spcPts val="0"/>
                        </a:spcAft>
                      </a:pPr>
                      <a:r>
                        <a:rPr lang="en-US" sz="1200" dirty="0">
                          <a:effectLst/>
                        </a:rPr>
                        <a:t>Rationale</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extLst>
                  <a:ext uri="{0D108BD9-81ED-4DB2-BD59-A6C34878D82A}">
                    <a16:rowId xmlns="" xmlns:a16="http://schemas.microsoft.com/office/drawing/2014/main" val="3575096636"/>
                  </a:ext>
                </a:extLst>
              </a:tr>
              <a:tr h="1795913">
                <a:tc>
                  <a:txBody>
                    <a:bodyPr/>
                    <a:lstStyle/>
                    <a:p>
                      <a:pPr marL="114300" marR="0" algn="ctr">
                        <a:lnSpc>
                          <a:spcPct val="150000"/>
                        </a:lnSpc>
                        <a:spcBef>
                          <a:spcPts val="0"/>
                        </a:spcBef>
                        <a:spcAft>
                          <a:spcPts val="0"/>
                        </a:spcAft>
                      </a:pPr>
                      <a:r>
                        <a:rPr lang="en-US" sz="1200" dirty="0">
                          <a:effectLst/>
                        </a:rPr>
                        <a:t>XML</a:t>
                      </a:r>
                      <a:r>
                        <a:rPr lang="en-US" sz="1200" dirty="0" smtClean="0">
                          <a:effectLst/>
                        </a:rPr>
                        <a:t>,  </a:t>
                      </a:r>
                    </a:p>
                    <a:p>
                      <a:pPr marL="114300" marR="0" algn="ctr">
                        <a:lnSpc>
                          <a:spcPct val="150000"/>
                        </a:lnSpc>
                        <a:spcBef>
                          <a:spcPts val="0"/>
                        </a:spcBef>
                        <a:spcAft>
                          <a:spcPts val="0"/>
                        </a:spcAft>
                      </a:pPr>
                      <a:r>
                        <a:rPr lang="en-US" sz="1200" dirty="0" smtClean="0">
                          <a:effectLst/>
                        </a:rPr>
                        <a:t>Java, </a:t>
                      </a:r>
                    </a:p>
                    <a:p>
                      <a:pPr marL="114300" marR="0" algn="ctr">
                        <a:lnSpc>
                          <a:spcPct val="150000"/>
                        </a:lnSpc>
                        <a:spcBef>
                          <a:spcPts val="0"/>
                        </a:spcBef>
                        <a:spcAft>
                          <a:spcPts val="0"/>
                        </a:spcAft>
                      </a:pPr>
                      <a:r>
                        <a:rPr lang="en-US" sz="1200" dirty="0" smtClean="0">
                          <a:effectLst/>
                        </a:rPr>
                        <a:t>Python, </a:t>
                      </a:r>
                    </a:p>
                    <a:p>
                      <a:pPr marL="114300" marR="0" algn="ctr">
                        <a:lnSpc>
                          <a:spcPct val="150000"/>
                        </a:lnSpc>
                        <a:spcBef>
                          <a:spcPts val="0"/>
                        </a:spcBef>
                        <a:spcAft>
                          <a:spcPts val="0"/>
                        </a:spcAft>
                      </a:pPr>
                      <a:r>
                        <a:rPr lang="en-US" sz="1200" dirty="0" smtClean="0">
                          <a:effectLst/>
                        </a:rPr>
                        <a:t>Flask</a:t>
                      </a:r>
                      <a:r>
                        <a:rPr lang="en-US" sz="1200" baseline="0" dirty="0" smtClean="0">
                          <a:effectLst/>
                        </a:rPr>
                        <a:t> Framework, </a:t>
                      </a:r>
                    </a:p>
                    <a:p>
                      <a:pPr marL="114300" marR="0" algn="ctr">
                        <a:lnSpc>
                          <a:spcPct val="150000"/>
                        </a:lnSpc>
                        <a:spcBef>
                          <a:spcPts val="0"/>
                        </a:spcBef>
                        <a:spcAft>
                          <a:spcPts val="0"/>
                        </a:spcAft>
                      </a:pPr>
                      <a:r>
                        <a:rPr lang="en-US" sz="1200" baseline="0" dirty="0" smtClean="0">
                          <a:effectLst/>
                        </a:rPr>
                        <a:t>Firebase</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marL="152400" marR="0" algn="ctr">
                        <a:lnSpc>
                          <a:spcPct val="150000"/>
                        </a:lnSpc>
                        <a:spcBef>
                          <a:spcPts val="0"/>
                        </a:spcBef>
                        <a:spcAft>
                          <a:spcPts val="0"/>
                        </a:spcAft>
                      </a:pPr>
                      <a:endParaRPr lang="en-US" sz="1200" dirty="0" smtClean="0">
                        <a:effectLst/>
                      </a:endParaRPr>
                    </a:p>
                    <a:p>
                      <a:pPr marL="152400" marR="0" algn="ctr">
                        <a:lnSpc>
                          <a:spcPct val="150000"/>
                        </a:lnSpc>
                        <a:spcBef>
                          <a:spcPts val="0"/>
                        </a:spcBef>
                        <a:spcAft>
                          <a:spcPts val="0"/>
                        </a:spcAft>
                      </a:pPr>
                      <a:r>
                        <a:rPr lang="en-US" sz="1200" dirty="0" smtClean="0">
                          <a:effectLst/>
                        </a:rPr>
                        <a:t>1.1,</a:t>
                      </a:r>
                    </a:p>
                    <a:p>
                      <a:pPr marL="152400" marR="0" algn="ctr">
                        <a:lnSpc>
                          <a:spcPct val="150000"/>
                        </a:lnSpc>
                        <a:spcBef>
                          <a:spcPts val="0"/>
                        </a:spcBef>
                        <a:spcAft>
                          <a:spcPts val="0"/>
                        </a:spcAft>
                      </a:pPr>
                      <a:r>
                        <a:rPr lang="en-US" sz="1200" dirty="0" smtClean="0">
                          <a:effectLst/>
                        </a:rPr>
                        <a:t> 6.0,</a:t>
                      </a:r>
                    </a:p>
                    <a:p>
                      <a:pPr marL="152400" marR="0" algn="ctr">
                        <a:lnSpc>
                          <a:spcPct val="150000"/>
                        </a:lnSpc>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3.90,</a:t>
                      </a:r>
                    </a:p>
                    <a:p>
                      <a:pPr marL="152400" marR="0" algn="ctr">
                        <a:lnSpc>
                          <a:spcPct val="150000"/>
                        </a:lnSpc>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1.1.2,</a:t>
                      </a:r>
                    </a:p>
                    <a:p>
                      <a:pPr marL="152400" marR="0" algn="ctr">
                        <a:lnSpc>
                          <a:spcPct val="150000"/>
                        </a:lnSpc>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26.1.0</a:t>
                      </a:r>
                    </a:p>
                    <a:p>
                      <a:pPr marL="152400" marR="0" algn="ctr">
                        <a:lnSpc>
                          <a:spcPct val="150000"/>
                        </a:lnSpc>
                        <a:spcBef>
                          <a:spcPts val="0"/>
                        </a:spcBef>
                        <a:spcAft>
                          <a:spcPts val="0"/>
                        </a:spcAft>
                      </a:pP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marL="25400" marR="0" algn="ctr">
                        <a:lnSpc>
                          <a:spcPct val="150000"/>
                        </a:lnSpc>
                        <a:spcBef>
                          <a:spcPts val="0"/>
                        </a:spcBef>
                        <a:spcAft>
                          <a:spcPts val="0"/>
                        </a:spcAft>
                      </a:pPr>
                      <a:r>
                        <a:rPr lang="en-US" sz="1200" dirty="0">
                          <a:effectLst/>
                        </a:rPr>
                        <a:t>Programming language</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extLst>
                  <a:ext uri="{0D108BD9-81ED-4DB2-BD59-A6C34878D82A}">
                    <a16:rowId xmlns="" xmlns:a16="http://schemas.microsoft.com/office/drawing/2014/main" val="2150574756"/>
                  </a:ext>
                </a:extLst>
              </a:tr>
            </a:tbl>
          </a:graphicData>
        </a:graphic>
      </p:graphicFrame>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8" name="Title 1"/>
          <p:cNvSpPr>
            <a:spLocks noGrp="1"/>
          </p:cNvSpPr>
          <p:nvPr>
            <p:ph type="title"/>
          </p:nvPr>
        </p:nvSpPr>
        <p:spPr>
          <a:xfrm>
            <a:off x="457200" y="274638"/>
            <a:ext cx="8229600" cy="944562"/>
          </a:xfrm>
        </p:spPr>
        <p:txBody>
          <a:bodyPr>
            <a:normAutofit/>
          </a:bodyPr>
          <a:lstStyle/>
          <a:p>
            <a:r>
              <a:rPr lang="en-US" u="sng" dirty="0">
                <a:latin typeface="Times New Roman" pitchFamily="18" charset="0"/>
                <a:cs typeface="Times New Roman" pitchFamily="18" charset="0"/>
                <a:sym typeface="+mn-ea"/>
              </a:rPr>
              <a:t>Benefits </a:t>
            </a:r>
            <a:endParaRPr lang="en-US" u="sng" dirty="0">
              <a:latin typeface="Times New Roman" pitchFamily="18" charset="0"/>
              <a:cs typeface="Times New Roman" pitchFamily="18" charset="0"/>
            </a:endParaRPr>
          </a:p>
        </p:txBody>
      </p:sp>
      <p:sp>
        <p:nvSpPr>
          <p:cNvPr id="12" name="Content Placeholder 2"/>
          <p:cNvSpPr>
            <a:spLocks noGrp="1"/>
          </p:cNvSpPr>
          <p:nvPr>
            <p:ph idx="1"/>
          </p:nvPr>
        </p:nvSpPr>
        <p:spPr>
          <a:xfrm>
            <a:off x="457200" y="1219200"/>
            <a:ext cx="8229600" cy="4906963"/>
          </a:xfrm>
        </p:spPr>
        <p:txBody>
          <a:bodyPr>
            <a:normAutofit fontScale="97500"/>
          </a:bodyPr>
          <a:lstStyle/>
          <a:p>
            <a:endParaRPr lang="en-US" dirty="0" smtClean="0">
              <a:latin typeface="Times New Roman" pitchFamily="18" charset="0"/>
              <a:cs typeface="Times New Roman" pitchFamily="18" charset="0"/>
            </a:endParaRPr>
          </a:p>
          <a:p>
            <a:r>
              <a:rPr lang="en-US" sz="2500" dirty="0" smtClean="0">
                <a:latin typeface="Times New Roman" pitchFamily="18" charset="0"/>
                <a:cs typeface="Times New Roman" pitchFamily="18" charset="0"/>
              </a:rPr>
              <a:t>Easy </a:t>
            </a:r>
            <a:r>
              <a:rPr lang="en-US" sz="2500" dirty="0" smtClean="0">
                <a:latin typeface="Times New Roman" pitchFamily="18" charset="0"/>
                <a:cs typeface="Times New Roman" pitchFamily="18" charset="0"/>
              </a:rPr>
              <a:t>way of Shopping.</a:t>
            </a:r>
          </a:p>
          <a:p>
            <a:r>
              <a:rPr lang="en-US" sz="2500" dirty="0" smtClean="0">
                <a:latin typeface="Times New Roman" pitchFamily="18" charset="0"/>
                <a:cs typeface="Times New Roman" pitchFamily="18" charset="0"/>
              </a:rPr>
              <a:t>Time Saving.</a:t>
            </a:r>
          </a:p>
          <a:p>
            <a:r>
              <a:rPr lang="en-US" sz="2500" dirty="0" smtClean="0">
                <a:latin typeface="Times New Roman" pitchFamily="18" charset="0"/>
                <a:cs typeface="Times New Roman" pitchFamily="18" charset="0"/>
              </a:rPr>
              <a:t>Less Effort Needed.</a:t>
            </a:r>
          </a:p>
          <a:p>
            <a:r>
              <a:rPr lang="en-IE" sz="2500" dirty="0" smtClean="0">
                <a:latin typeface="Times New Roman" pitchFamily="18" charset="0"/>
                <a:cs typeface="Times New Roman" pitchFamily="18" charset="0"/>
              </a:rPr>
              <a:t>There are the most popular applications used for shopping. But none of them provides the functionality of scan and shop as well as item exchange. These features make our application unique. </a:t>
            </a:r>
            <a:endParaRPr lang="en-US" sz="2500" dirty="0" smtClean="0">
              <a:latin typeface="Times New Roman" pitchFamily="18" charset="0"/>
              <a:cs typeface="Times New Roman" pitchFamily="18" charset="0"/>
            </a:endParaRPr>
          </a:p>
        </p:txBody>
      </p:sp>
      <p:sp>
        <p:nvSpPr>
          <p:cNvPr id="16" name="Slide Number Placeholder 15"/>
          <p:cNvSpPr>
            <a:spLocks noGrp="1"/>
          </p:cNvSpPr>
          <p:nvPr>
            <p:ph type="sldNum" sz="quarter" idx="12"/>
          </p:nvPr>
        </p:nvSpPr>
        <p:spPr/>
        <p:txBody>
          <a:bodyPr/>
          <a:lstStyle/>
          <a:p>
            <a:fld id="{21BAB6EE-EAEA-4561-8880-8DF9D3AB286A}" type="slidenum">
              <a:rPr lang="en-US" smtClean="0"/>
              <a:pPr/>
              <a:t>17</a:t>
            </a:fld>
            <a:endParaRPr lang="en-US"/>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8" name="Title 1"/>
          <p:cNvSpPr>
            <a:spLocks noGrp="1"/>
          </p:cNvSpPr>
          <p:nvPr>
            <p:ph type="title"/>
          </p:nvPr>
        </p:nvSpPr>
        <p:spPr>
          <a:xfrm>
            <a:off x="457200" y="228600"/>
            <a:ext cx="8229600" cy="1096962"/>
          </a:xfrm>
        </p:spPr>
        <p:txBody>
          <a:bodyPr>
            <a:normAutofit fontScale="90000"/>
          </a:bodyPr>
          <a:lstStyle/>
          <a:p>
            <a:r>
              <a:rPr lang="en-US" u="sng" dirty="0" smtClean="0">
                <a:latin typeface="Times New Roman" pitchFamily="18" charset="0"/>
                <a:cs typeface="Times New Roman" pitchFamily="18" charset="0"/>
                <a:sym typeface="+mn-ea"/>
              </a:rPr>
              <a:t/>
            </a:r>
            <a:br>
              <a:rPr lang="en-US" u="sng" dirty="0" smtClean="0">
                <a:latin typeface="Times New Roman" pitchFamily="18" charset="0"/>
                <a:cs typeface="Times New Roman" pitchFamily="18" charset="0"/>
                <a:sym typeface="+mn-ea"/>
              </a:rPr>
            </a:br>
            <a:r>
              <a:rPr lang="en-US" u="sng" dirty="0" smtClean="0">
                <a:latin typeface="Times New Roman" pitchFamily="18" charset="0"/>
                <a:cs typeface="Times New Roman" pitchFamily="18" charset="0"/>
                <a:sym typeface="+mn-ea"/>
              </a:rPr>
              <a:t>References</a:t>
            </a:r>
            <a:r>
              <a:rPr lang="en-US" dirty="0"/>
              <a:t/>
            </a:r>
            <a:br>
              <a:rPr lang="en-US" dirty="0"/>
            </a:br>
            <a:endParaRPr lang="en-US" dirty="0"/>
          </a:p>
        </p:txBody>
      </p:sp>
      <p:sp>
        <p:nvSpPr>
          <p:cNvPr id="12"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Developers are the site which helps you understand different aspects regarding your Android Application. Retrieved from: </a:t>
            </a:r>
            <a:r>
              <a:rPr lang="en-US" sz="2400" dirty="0" smtClean="0">
                <a:solidFill>
                  <a:schemeClr val="accent1"/>
                </a:solidFill>
                <a:latin typeface="Times New Roman" pitchFamily="18" charset="0"/>
                <a:cs typeface="Times New Roman" pitchFamily="18" charset="0"/>
                <a:hlinkClick r:id="rId3"/>
              </a:rPr>
              <a:t>https://developer.android.com/reference</a:t>
            </a:r>
            <a:endParaRPr lang="en-US" sz="2400" dirty="0" smtClean="0">
              <a:solidFill>
                <a:schemeClr val="accent1"/>
              </a:solidFill>
              <a:latin typeface="Times New Roman" pitchFamily="18" charset="0"/>
              <a:cs typeface="Times New Roman" pitchFamily="18" charset="0"/>
            </a:endParaRPr>
          </a:p>
          <a:p>
            <a:r>
              <a:rPr lang="en-US" sz="2400" dirty="0" smtClean="0">
                <a:latin typeface="Times New Roman" pitchFamily="18" charset="0"/>
                <a:cs typeface="Times New Roman" pitchFamily="18" charset="0"/>
              </a:rPr>
              <a:t>Tools will be used in for the development purpose are listed above. Retrieved from: </a:t>
            </a:r>
            <a:r>
              <a:rPr lang="en-US" sz="2400" u="sng" dirty="0" smtClean="0">
                <a:solidFill>
                  <a:schemeClr val="accent1"/>
                </a:solidFill>
                <a:latin typeface="Times New Roman" pitchFamily="18" charset="0"/>
                <a:cs typeface="Times New Roman" pitchFamily="18" charset="0"/>
                <a:hlinkClick r:id="rId4"/>
              </a:rPr>
              <a:t>https://firebase.google.com/</a:t>
            </a:r>
            <a:endParaRPr lang="en-US" sz="2400" u="sng" dirty="0" smtClean="0">
              <a:solidFill>
                <a:schemeClr val="accent1"/>
              </a:solidFill>
              <a:latin typeface="Times New Roman" pitchFamily="18" charset="0"/>
              <a:cs typeface="Times New Roman" pitchFamily="18" charset="0"/>
            </a:endParaRPr>
          </a:p>
          <a:p>
            <a:pPr>
              <a:buNone/>
            </a:pPr>
            <a:endParaRPr lang="en-US" dirty="0"/>
          </a:p>
        </p:txBody>
      </p:sp>
      <p:sp>
        <p:nvSpPr>
          <p:cNvPr id="16" name="Slide Number Placeholder 15"/>
          <p:cNvSpPr>
            <a:spLocks noGrp="1"/>
          </p:cNvSpPr>
          <p:nvPr>
            <p:ph type="sldNum" sz="quarter" idx="12"/>
          </p:nvPr>
        </p:nvSpPr>
        <p:spPr/>
        <p:txBody>
          <a:bodyPr/>
          <a:lstStyle/>
          <a:p>
            <a:fld id="{21BAB6EE-EAEA-4561-8880-8DF9D3AB286A}" type="slidenum">
              <a:rPr lang="en-US" smtClean="0"/>
              <a:pPr/>
              <a:t>18</a:t>
            </a:fld>
            <a:endParaRPr lang="en-US"/>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cstate="print">
            <a:extLst>
              <a:ext uri="{28A0092B-C50C-407E-A947-70E740481C1C}">
                <a14:useLocalDpi xmlns:a14="http://schemas.microsoft.com/office/drawing/2010/main" xmlns="" val="0"/>
              </a:ext>
            </a:extLst>
          </a:blip>
          <a:stretch>
            <a:fillRect/>
          </a:stretch>
        </p:blipFill>
        <p:spPr>
          <a:xfrm>
            <a:off x="3733800" y="914400"/>
            <a:ext cx="1302336" cy="1298448"/>
          </a:xfrm>
          <a:prstGeom prst="rect">
            <a:avLst/>
          </a:prstGeom>
        </p:spPr>
      </p:pic>
      <p:sp>
        <p:nvSpPr>
          <p:cNvPr id="2" name="Title 1"/>
          <p:cNvSpPr>
            <a:spLocks noGrp="1"/>
          </p:cNvSpPr>
          <p:nvPr>
            <p:ph type="title"/>
          </p:nvPr>
        </p:nvSpPr>
        <p:spPr>
          <a:xfrm>
            <a:off x="330958" y="-96699"/>
            <a:ext cx="8229600" cy="1143000"/>
          </a:xfrm>
        </p:spPr>
        <p:txBody>
          <a:bodyPr>
            <a:noAutofit/>
          </a:bodyPr>
          <a:lstStyle/>
          <a:p>
            <a:r>
              <a:rPr lang="en-US" sz="2400" dirty="0" smtClean="0">
                <a:latin typeface="Times New Roman" panose="02020603050405020304" pitchFamily="18" charset="0"/>
                <a:cs typeface="Times New Roman" panose="02020603050405020304" pitchFamily="18" charset="0"/>
              </a:rPr>
              <a:t>Scan, Shop And Exchange</a:t>
            </a:r>
            <a:endParaRPr lang="en-US" sz="2400" dirty="0">
              <a:latin typeface="Times New Roman" panose="02020603050405020304" pitchFamily="18" charset="0"/>
              <a:cs typeface="Times New Roman" panose="02020603050405020304" pitchFamily="18" charset="0"/>
            </a:endParaRPr>
          </a:p>
        </p:txBody>
      </p:sp>
      <p:sp>
        <p:nvSpPr>
          <p:cNvPr id="10" name="Slide Number Placeholder 9"/>
          <p:cNvSpPr>
            <a:spLocks noGrp="1"/>
          </p:cNvSpPr>
          <p:nvPr>
            <p:ph type="sldNum" sz="quarter" idx="12"/>
          </p:nvPr>
        </p:nvSpPr>
        <p:spPr/>
        <p:txBody>
          <a:bodyPr/>
          <a:lstStyle/>
          <a:p>
            <a:fld id="{21BAB6EE-EAEA-4561-8880-8DF9D3AB286A}" type="slidenum">
              <a:rPr lang="en-US" smtClean="0"/>
              <a:pPr/>
              <a:t>2</a:t>
            </a:fld>
            <a:endParaRPr lang="en-US"/>
          </a:p>
        </p:txBody>
      </p:sp>
      <p:sp>
        <p:nvSpPr>
          <p:cNvPr id="5" name="Rectangle 4"/>
          <p:cNvSpPr/>
          <p:nvPr/>
        </p:nvSpPr>
        <p:spPr>
          <a:xfrm>
            <a:off x="0" y="1905000"/>
            <a:ext cx="8763000" cy="4401205"/>
          </a:xfrm>
          <a:prstGeom prst="rect">
            <a:avLst/>
          </a:prstGeom>
        </p:spPr>
        <p:txBody>
          <a:bodyPr wrap="square">
            <a:spAutoFit/>
          </a:bodyPr>
          <a:lstStyle/>
          <a:p>
            <a:pPr algn="ctr"/>
            <a:r>
              <a:rPr lang="en-US" sz="2000" b="1" u="sng" dirty="0">
                <a:solidFill>
                  <a:schemeClr val="tx1"/>
                </a:solidFill>
                <a:latin typeface="Times New Roman" panose="02020603050405020304" pitchFamily="18" charset="0"/>
                <a:cs typeface="Times New Roman" panose="02020603050405020304" pitchFamily="18" charset="0"/>
              </a:rPr>
              <a:t/>
            </a:r>
            <a:br>
              <a:rPr lang="en-US" sz="2000" b="1" u="sng" dirty="0">
                <a:solidFill>
                  <a:schemeClr val="tx1"/>
                </a:solidFill>
                <a:latin typeface="Times New Roman" panose="02020603050405020304" pitchFamily="18" charset="0"/>
                <a:cs typeface="Times New Roman" panose="02020603050405020304" pitchFamily="18" charset="0"/>
              </a:rPr>
            </a:br>
            <a:r>
              <a:rPr lang="en-US" sz="2000" b="1" u="sng" dirty="0" smtClean="0">
                <a:latin typeface="Times New Roman" panose="02020603050405020304" pitchFamily="18" charset="0"/>
                <a:cs typeface="Times New Roman" panose="02020603050405020304" pitchFamily="18" charset="0"/>
              </a:rPr>
              <a:t>Supervised by:</a:t>
            </a:r>
          </a:p>
          <a:p>
            <a:pPr algn="ctr"/>
            <a:r>
              <a:rPr lang="en-US" sz="2000" dirty="0" smtClean="0">
                <a:latin typeface="Times New Roman" panose="02020603050405020304" pitchFamily="18" charset="0"/>
                <a:cs typeface="Times New Roman" panose="02020603050405020304" pitchFamily="18" charset="0"/>
              </a:rPr>
              <a:t>Mr. Jamal Ahmad</a:t>
            </a:r>
          </a:p>
          <a:p>
            <a:pPr algn="ctr"/>
            <a:endParaRPr lang="en-US" sz="2000" u="sng" dirty="0" smtClean="0">
              <a:latin typeface="Times New Roman" panose="02020603050405020304" pitchFamily="18" charset="0"/>
              <a:cs typeface="Times New Roman" panose="02020603050405020304" pitchFamily="18" charset="0"/>
            </a:endParaRPr>
          </a:p>
          <a:p>
            <a:pPr algn="ctr"/>
            <a:r>
              <a:rPr lang="en-US" sz="2000" b="1" u="sng" dirty="0" smtClean="0">
                <a:latin typeface="Times New Roman" panose="02020603050405020304" pitchFamily="18" charset="0"/>
                <a:cs typeface="Times New Roman" panose="02020603050405020304" pitchFamily="18" charset="0"/>
              </a:rPr>
              <a:t>Group Members:</a:t>
            </a:r>
          </a:p>
          <a:p>
            <a:pPr algn="ctr"/>
            <a:endParaRPr lang="en-US" sz="2000" b="1" u="sng"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Muhammad Faizan (SP18-BCS-009) </a:t>
            </a:r>
          </a:p>
          <a:p>
            <a:pPr algn="ctr"/>
            <a:r>
              <a:rPr lang="en-US" sz="2000" dirty="0" smtClean="0">
                <a:latin typeface="Times New Roman" panose="02020603050405020304" pitchFamily="18" charset="0"/>
                <a:cs typeface="Times New Roman" panose="02020603050405020304" pitchFamily="18" charset="0"/>
              </a:rPr>
              <a:t>Hamza Zareen (SP18-BCS-024)</a:t>
            </a:r>
          </a:p>
          <a:p>
            <a:pPr algn="ctr"/>
            <a:endParaRPr lang="en-US" sz="2000" dirty="0" smtClean="0">
              <a:latin typeface="Times New Roman" panose="02020603050405020304" pitchFamily="18" charset="0"/>
              <a:cs typeface="Times New Roman" panose="02020603050405020304" pitchFamily="18" charset="0"/>
            </a:endParaRPr>
          </a:p>
          <a:p>
            <a:pPr algn="ctr"/>
            <a:endParaRPr lang="en-US" sz="2000" dirty="0" smtClean="0">
              <a:latin typeface="Times New Roman" panose="02020603050405020304" pitchFamily="18" charset="0"/>
              <a:cs typeface="Times New Roman" panose="02020603050405020304" pitchFamily="18" charset="0"/>
            </a:endParaRPr>
          </a:p>
          <a:p>
            <a:pPr algn="ctr"/>
            <a:endParaRPr lang="en-US" sz="2000" dirty="0" smtClean="0">
              <a:latin typeface="Times New Roman" panose="02020603050405020304" pitchFamily="18" charset="0"/>
              <a:cs typeface="Times New Roman" panose="02020603050405020304" pitchFamily="18" charset="0"/>
            </a:endParaRPr>
          </a:p>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Department of Computer Science </a:t>
            </a:r>
          </a:p>
          <a:p>
            <a:pPr algn="ctr"/>
            <a:r>
              <a:rPr lang="en-US" sz="2000" b="1" dirty="0" smtClean="0">
                <a:latin typeface="Times New Roman" panose="02020603050405020304" pitchFamily="18" charset="0"/>
                <a:cs typeface="Times New Roman" panose="02020603050405020304" pitchFamily="18" charset="0"/>
              </a:rPr>
              <a:t>COMSATS </a:t>
            </a:r>
            <a:r>
              <a:rPr lang="en-US" sz="2000" dirty="0" smtClean="0">
                <a:latin typeface="Times New Roman" panose="02020603050405020304" pitchFamily="18" charset="0"/>
                <a:cs typeface="Times New Roman" panose="02020603050405020304" pitchFamily="18" charset="0"/>
              </a:rPr>
              <a:t>University Islamabad, Attock Campus</a:t>
            </a:r>
            <a:endParaRPr lang="en-US" sz="2000" dirty="0">
              <a:latin typeface="Times New Roman" panose="02020603050405020304" pitchFamily="18" charset="0"/>
              <a:cs typeface="Times New Roman" panose="02020603050405020304" pitchFamily="18" charset="0"/>
            </a:endParaRPr>
          </a:p>
        </p:txBody>
      </p:sp>
      <p:sp>
        <p:nvSpPr>
          <p:cNvPr id="9" name="Rectangle 8"/>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p:nvPr/>
        </p:nvPicPr>
        <p:blipFill>
          <a:blip r:embed="rId3" cstate="print">
            <a:extLst>
              <a:ext uri="{28A0092B-C50C-407E-A947-70E740481C1C}">
                <a14:useLocalDpi xmlns:a14="http://schemas.microsoft.com/office/drawing/2010/main" xmlns="" val="0"/>
              </a:ext>
            </a:extLst>
          </a:blip>
          <a:stretch>
            <a:fillRect/>
          </a:stretch>
        </p:blipFill>
        <p:spPr>
          <a:xfrm>
            <a:off x="7699248" y="301752"/>
            <a:ext cx="841248" cy="841248"/>
          </a:xfrm>
          <a:prstGeom prst="rect">
            <a:avLst/>
          </a:prstGeom>
        </p:spPr>
      </p:pic>
      <p:sp>
        <p:nvSpPr>
          <p:cNvPr id="2" name="Title 1"/>
          <p:cNvSpPr>
            <a:spLocks noGrp="1"/>
          </p:cNvSpPr>
          <p:nvPr>
            <p:ph type="title"/>
          </p:nvPr>
        </p:nvSpPr>
        <p:spPr/>
        <p:txBody>
          <a:bodyPr>
            <a:normAutofit/>
          </a:bodyPr>
          <a:lstStyle/>
          <a:p>
            <a:r>
              <a:rPr lang="en-US" u="sng" dirty="0" smtClean="0">
                <a:latin typeface="Times New Roman" pitchFamily="18" charset="0"/>
                <a:cs typeface="Times New Roman" pitchFamily="18" charset="0"/>
              </a:rPr>
              <a:t>Outline</a:t>
            </a:r>
            <a:endParaRPr lang="en-US"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7848600" cy="4525963"/>
          </a:xfrm>
        </p:spPr>
        <p:txBody>
          <a:bodyPr>
            <a:normAutofit/>
          </a:bodyPr>
          <a:lstStyle/>
          <a:p>
            <a:r>
              <a:rPr lang="en-US" sz="2400" dirty="0">
                <a:latin typeface="Times New Roman" pitchFamily="18" charset="0"/>
                <a:cs typeface="Times New Roman" pitchFamily="18" charset="0"/>
              </a:rPr>
              <a:t>Introduction</a:t>
            </a:r>
          </a:p>
          <a:p>
            <a:r>
              <a:rPr lang="en-US" sz="2400" dirty="0" smtClean="0">
                <a:latin typeface="Times New Roman" pitchFamily="18" charset="0"/>
                <a:cs typeface="Times New Roman" pitchFamily="18" charset="0"/>
              </a:rPr>
              <a:t>Working </a:t>
            </a:r>
            <a:r>
              <a:rPr lang="en-US" sz="2400" dirty="0" smtClean="0">
                <a:latin typeface="Times New Roman" pitchFamily="18" charset="0"/>
                <a:cs typeface="Times New Roman" pitchFamily="18" charset="0"/>
              </a:rPr>
              <a:t>flow</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Problem </a:t>
            </a:r>
            <a:r>
              <a:rPr lang="en-US" sz="2400" dirty="0">
                <a:latin typeface="Times New Roman" pitchFamily="18" charset="0"/>
                <a:cs typeface="Times New Roman" pitchFamily="18" charset="0"/>
              </a:rPr>
              <a:t>statement</a:t>
            </a:r>
          </a:p>
          <a:p>
            <a:r>
              <a:rPr lang="en-US" sz="2400" dirty="0">
                <a:latin typeface="Times New Roman" pitchFamily="18" charset="0"/>
                <a:cs typeface="Times New Roman" pitchFamily="18" charset="0"/>
              </a:rPr>
              <a:t>Objectives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Interface</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Methodology </a:t>
            </a:r>
          </a:p>
          <a:p>
            <a:r>
              <a:rPr lang="en-US" sz="2400" dirty="0">
                <a:latin typeface="Times New Roman" pitchFamily="18" charset="0"/>
                <a:cs typeface="Times New Roman" pitchFamily="18" charset="0"/>
              </a:rPr>
              <a:t>Modern tools </a:t>
            </a:r>
          </a:p>
          <a:p>
            <a:r>
              <a:rPr lang="en-US" sz="2400" dirty="0">
                <a:latin typeface="Times New Roman" pitchFamily="18" charset="0"/>
                <a:cs typeface="Times New Roman" pitchFamily="18" charset="0"/>
              </a:rPr>
              <a:t>Benefits </a:t>
            </a:r>
          </a:p>
          <a:p>
            <a:r>
              <a:rPr lang="en-US" sz="2400" dirty="0" smtClean="0">
                <a:latin typeface="Times New Roman" pitchFamily="18" charset="0"/>
                <a:cs typeface="Times New Roman" pitchFamily="18" charset="0"/>
              </a:rPr>
              <a:t>References</a:t>
            </a:r>
            <a:endParaRPr lang="en-US" sz="2400" dirty="0">
              <a:latin typeface="Times New Roman" pitchFamily="18" charset="0"/>
              <a:cs typeface="Times New Roman" pitchFamily="18" charset="0"/>
            </a:endParaRPr>
          </a:p>
        </p:txBody>
      </p:sp>
      <p:sp>
        <p:nvSpPr>
          <p:cNvPr id="16" name="Slide Number Placeholder 15"/>
          <p:cNvSpPr>
            <a:spLocks noGrp="1"/>
          </p:cNvSpPr>
          <p:nvPr>
            <p:ph type="sldNum" sz="quarter" idx="12"/>
          </p:nvPr>
        </p:nvSpPr>
        <p:spPr/>
        <p:txBody>
          <a:bodyPr/>
          <a:lstStyle/>
          <a:p>
            <a:fld id="{21BAB6EE-EAEA-4561-8880-8DF9D3AB286A}" type="slidenum">
              <a:rPr lang="en-US" smtClean="0"/>
              <a:pPr/>
              <a:t>3</a:t>
            </a:fld>
            <a:endParaRPr lang="en-US"/>
          </a:p>
        </p:txBody>
      </p:sp>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smtClean="0">
                <a:solidFill>
                  <a:schemeClr val="tx2">
                    <a:lumMod val="75000"/>
                  </a:schemeClr>
                </a:solidFill>
              </a:rPr>
              <a:t>_______________________________</a:t>
            </a:r>
            <a:endParaRPr lang="en-US" sz="4400" u="sng" dirty="0">
              <a:solidFill>
                <a:schemeClr val="tx2">
                  <a:lumMod val="75000"/>
                </a:schemeClr>
              </a:solidFill>
            </a:endParaRP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7" name="Title 1"/>
          <p:cNvSpPr>
            <a:spLocks noGrp="1"/>
          </p:cNvSpPr>
          <p:nvPr>
            <p:ph type="title"/>
          </p:nvPr>
        </p:nvSpPr>
        <p:spPr>
          <a:xfrm>
            <a:off x="457200" y="228600"/>
            <a:ext cx="8229600" cy="851535"/>
          </a:xfrm>
        </p:spPr>
        <p:txBody>
          <a:bodyPr/>
          <a:lstStyle/>
          <a:p>
            <a:r>
              <a:rPr lang="en-US" u="sng" dirty="0">
                <a:latin typeface="Times New Roman" pitchFamily="18" charset="0"/>
                <a:cs typeface="Times New Roman" pitchFamily="18" charset="0"/>
              </a:rPr>
              <a:t>Introduction</a:t>
            </a:r>
            <a:r>
              <a:rPr lang="en-US" dirty="0"/>
              <a:t>   </a:t>
            </a:r>
          </a:p>
        </p:txBody>
      </p:sp>
      <p:sp>
        <p:nvSpPr>
          <p:cNvPr id="18" name="Content Placeholder 2"/>
          <p:cNvSpPr>
            <a:spLocks noGrp="1"/>
          </p:cNvSpPr>
          <p:nvPr>
            <p:ph idx="1"/>
          </p:nvPr>
        </p:nvSpPr>
        <p:spPr>
          <a:xfrm>
            <a:off x="381000" y="1219200"/>
            <a:ext cx="8305800" cy="5181600"/>
          </a:xfrm>
        </p:spPr>
        <p:txBody>
          <a:bodyPr>
            <a:normAutofit fontScale="97500"/>
          </a:bodyPr>
          <a:lstStyle/>
          <a:p>
            <a:r>
              <a:rPr lang="en-IE" sz="2000" dirty="0" smtClean="0">
                <a:latin typeface="Times New Roman" pitchFamily="18" charset="0"/>
                <a:cs typeface="Times New Roman" pitchFamily="18" charset="0"/>
              </a:rPr>
              <a:t>This project is aimed at developing an android application to make shopping easy. Using this Application, customers will easily find products they will be looking for</a:t>
            </a:r>
            <a:r>
              <a:rPr lang="en-IE" sz="2000" dirty="0" smtClean="0"/>
              <a:t>.</a:t>
            </a:r>
            <a:endParaRPr lang="en-US" sz="2000" dirty="0" smtClean="0">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a:p>
            <a:r>
              <a:rPr lang="en-IE" sz="2000" dirty="0" smtClean="0">
                <a:latin typeface="Times New Roman" pitchFamily="18" charset="0"/>
                <a:cs typeface="Times New Roman" pitchFamily="18" charset="0"/>
              </a:rPr>
              <a:t>It is not easy to define something you have seen in specific keywords. That’s the area where our application will be useful, because we will find the products user will looking for by taking the picture</a:t>
            </a:r>
            <a:r>
              <a:rPr lang="en-US" sz="2000" dirty="0" smtClean="0">
                <a:latin typeface="Times New Roman" pitchFamily="18" charset="0"/>
                <a:cs typeface="Times New Roman" pitchFamily="18" charset="0"/>
              </a:rPr>
              <a:t>.</a:t>
            </a:r>
          </a:p>
          <a:p>
            <a:pPr marL="0" indent="0">
              <a:buNone/>
            </a:pPr>
            <a:endParaRPr lang="en-US" sz="2000" dirty="0" smtClean="0">
              <a:latin typeface="Times New Roman" pitchFamily="18" charset="0"/>
              <a:cs typeface="Times New Roman" pitchFamily="18" charset="0"/>
            </a:endParaRPr>
          </a:p>
          <a:p>
            <a:r>
              <a:rPr lang="en-IE" sz="2000" dirty="0" smtClean="0">
                <a:latin typeface="Times New Roman" pitchFamily="18" charset="0"/>
                <a:cs typeface="Times New Roman" pitchFamily="18" charset="0"/>
              </a:rPr>
              <a:t>Sometimes people don’t want to buy product, they want to just barter their product with others. Our application will provide that functionality as well and also near to them by tracking their location</a:t>
            </a:r>
            <a:r>
              <a:rPr lang="en-US" sz="2000" dirty="0" smtClean="0">
                <a:latin typeface="Times New Roman" pitchFamily="18" charset="0"/>
                <a:cs typeface="Times New Roman" pitchFamily="18" charset="0"/>
              </a:rPr>
              <a:t>.</a:t>
            </a:r>
          </a:p>
          <a:p>
            <a:endParaRPr lang="en-US" sz="2400" dirty="0" smtClean="0">
              <a:latin typeface="Times New Roman" panose="02020603050405020304" pitchFamily="18" charset="0"/>
              <a:ea typeface="Times New Roman" panose="02020603050405020304" pitchFamily="18" charset="0"/>
            </a:endParaRPr>
          </a:p>
          <a:p>
            <a:r>
              <a:rPr lang="en-IE" sz="2000" dirty="0" smtClean="0">
                <a:latin typeface="Times New Roman" pitchFamily="18" charset="0"/>
                <a:cs typeface="Times New Roman" pitchFamily="18" charset="0"/>
              </a:rPr>
              <a:t>We will also provide a recommendation list of items they may also like. That recommended list will be containing similar items they searched or looking for</a:t>
            </a:r>
            <a:r>
              <a:rPr lang="en-US" sz="2000" dirty="0" smtClean="0">
                <a:latin typeface="Times New Roman" pitchFamily="18" charset="0"/>
                <a:ea typeface="Times New Roman" panose="02020603050405020304" pitchFamily="18" charset="0"/>
                <a:cs typeface="Times New Roman" pitchFamily="18" charset="0"/>
              </a:rPr>
              <a:t>.</a:t>
            </a:r>
            <a:endParaRPr lang="en-US" sz="2000" dirty="0">
              <a:latin typeface="Times New Roman" pitchFamily="18" charset="0"/>
              <a:cs typeface="Times New Roman" pitchFamily="18" charset="0"/>
            </a:endParaRPr>
          </a:p>
        </p:txBody>
      </p:sp>
      <p:sp>
        <p:nvSpPr>
          <p:cNvPr id="16" name="Slide Number Placeholder 15"/>
          <p:cNvSpPr>
            <a:spLocks noGrp="1"/>
          </p:cNvSpPr>
          <p:nvPr>
            <p:ph type="sldNum" sz="quarter" idx="12"/>
          </p:nvPr>
        </p:nvSpPr>
        <p:spPr/>
        <p:txBody>
          <a:bodyPr/>
          <a:lstStyle/>
          <a:p>
            <a:fld id="{21BAB6EE-EAEA-4561-8880-8DF9D3AB286A}" type="slidenum">
              <a:rPr lang="en-US" smtClean="0"/>
              <a:pPr/>
              <a:t>4</a:t>
            </a:fld>
            <a:endParaRPr lang="en-US"/>
          </a:p>
        </p:txBody>
      </p:sp>
      <p:pic>
        <p:nvPicPr>
          <p:cNvPr id="19" name="Picture 18"/>
          <p:cNvPicPr/>
          <p:nvPr/>
        </p:nvPicPr>
        <p:blipFill>
          <a:blip r:embed="rId3" cstate="print">
            <a:extLst>
              <a:ext uri="{28A0092B-C50C-407E-A947-70E740481C1C}">
                <a14:useLocalDpi xmlns:a14="http://schemas.microsoft.com/office/drawing/2010/main" xmlns="" val="0"/>
              </a:ext>
            </a:extLst>
          </a:blip>
          <a:stretch>
            <a:fillRect/>
          </a:stretch>
        </p:blipFill>
        <p:spPr>
          <a:xfrm>
            <a:off x="7663815" y="197485"/>
            <a:ext cx="922655" cy="851535"/>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97162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8" name="Title 1"/>
          <p:cNvSpPr>
            <a:spLocks noGrp="1"/>
          </p:cNvSpPr>
          <p:nvPr>
            <p:ph type="title"/>
          </p:nvPr>
        </p:nvSpPr>
        <p:spPr>
          <a:xfrm>
            <a:off x="457200" y="0"/>
            <a:ext cx="8229600" cy="960438"/>
          </a:xfrm>
        </p:spPr>
        <p:txBody>
          <a:bodyPr>
            <a:normAutofit/>
          </a:bodyPr>
          <a:lstStyle/>
          <a:p>
            <a:r>
              <a:rPr lang="en-US" u="sng" dirty="0" smtClean="0">
                <a:latin typeface="Times New Roman" pitchFamily="18" charset="0"/>
                <a:cs typeface="Times New Roman" pitchFamily="18" charset="0"/>
              </a:rPr>
              <a:t>Working flow</a:t>
            </a:r>
            <a:endParaRPr lang="en-US" u="sng" dirty="0">
              <a:latin typeface="Times New Roman" pitchFamily="18" charset="0"/>
              <a:cs typeface="Times New Roman" pitchFamily="18" charset="0"/>
            </a:endParaRPr>
          </a:p>
        </p:txBody>
      </p:sp>
      <p:sp>
        <p:nvSpPr>
          <p:cNvPr id="16" name="Slide Number Placeholder 15"/>
          <p:cNvSpPr>
            <a:spLocks noGrp="1"/>
          </p:cNvSpPr>
          <p:nvPr>
            <p:ph type="sldNum" sz="quarter" idx="12"/>
          </p:nvPr>
        </p:nvSpPr>
        <p:spPr/>
        <p:txBody>
          <a:bodyPr/>
          <a:lstStyle/>
          <a:p>
            <a:fld id="{21BAB6EE-EAEA-4561-8880-8DF9D3AB286A}" type="slidenum">
              <a:rPr lang="en-US" smtClean="0"/>
              <a:pPr/>
              <a:t>5</a:t>
            </a:fld>
            <a:endParaRPr lang="en-US"/>
          </a:p>
        </p:txBody>
      </p:sp>
      <p:pic>
        <p:nvPicPr>
          <p:cNvPr id="12" name="Content Placeholder 12"/>
          <p:cNvPicPr>
            <a:picLocks noGrp="1"/>
          </p:cNvPicPr>
          <p:nvPr>
            <p:ph idx="1"/>
          </p:nvPr>
        </p:nvPicPr>
        <p:blipFill>
          <a:blip r:embed="rId3" cstate="print">
            <a:extLst>
              <a:ext uri="{28A0092B-C50C-407E-A947-70E740481C1C}">
                <a14:useLocalDpi xmlns:a14="http://schemas.microsoft.com/office/drawing/2010/main" xmlns="" val="0"/>
              </a:ext>
            </a:extLst>
          </a:blip>
          <a:stretch>
            <a:fillRect/>
          </a:stretch>
        </p:blipFill>
        <p:spPr>
          <a:xfrm>
            <a:off x="609600" y="1066800"/>
            <a:ext cx="7924800" cy="5257800"/>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7" name="Title 1"/>
          <p:cNvSpPr>
            <a:spLocks noGrp="1"/>
          </p:cNvSpPr>
          <p:nvPr>
            <p:ph type="title"/>
          </p:nvPr>
        </p:nvSpPr>
        <p:spPr/>
        <p:txBody>
          <a:bodyPr/>
          <a:lstStyle/>
          <a:p>
            <a:r>
              <a:rPr lang="en-US" u="sng" dirty="0">
                <a:latin typeface="Times New Roman" pitchFamily="18" charset="0"/>
                <a:cs typeface="Times New Roman" pitchFamily="18" charset="0"/>
                <a:sym typeface="+mn-ea"/>
              </a:rPr>
              <a:t>Problem statement</a:t>
            </a:r>
            <a:endParaRPr lang="en-US" u="sng" dirty="0">
              <a:latin typeface="Times New Roman" pitchFamily="18" charset="0"/>
              <a:cs typeface="Times New Roman" pitchFamily="18" charset="0"/>
            </a:endParaRPr>
          </a:p>
        </p:txBody>
      </p:sp>
      <p:sp>
        <p:nvSpPr>
          <p:cNvPr id="18" name="Content Placeholder 2"/>
          <p:cNvSpPr>
            <a:spLocks noGrp="1"/>
          </p:cNvSpPr>
          <p:nvPr>
            <p:ph idx="1"/>
          </p:nvPr>
        </p:nvSpPr>
        <p:spPr>
          <a:xfrm>
            <a:off x="685800" y="1600201"/>
            <a:ext cx="7772400" cy="4298950"/>
          </a:xfrm>
        </p:spPr>
        <p:txBody>
          <a:bodyPr>
            <a:normAutofit/>
          </a:bodyPr>
          <a:lstStyle/>
          <a:p>
            <a:r>
              <a:rPr lang="en-US" sz="2300" dirty="0" smtClean="0">
                <a:latin typeface="Times New Roman" pitchFamily="18" charset="0"/>
                <a:cs typeface="Times New Roman" pitchFamily="18" charset="0"/>
              </a:rPr>
              <a:t>The first problem is finding the correct product that you want to buy with less effort</a:t>
            </a:r>
            <a:r>
              <a:rPr lang="en-US" sz="2300" dirty="0" smtClean="0">
                <a:latin typeface="Times New Roman" pitchFamily="18" charset="0"/>
                <a:cs typeface="Times New Roman" pitchFamily="18" charset="0"/>
              </a:rPr>
              <a:t>.</a:t>
            </a:r>
            <a:endParaRPr lang="en-US" sz="2300" dirty="0" smtClean="0">
              <a:latin typeface="Times New Roman" pitchFamily="18" charset="0"/>
              <a:cs typeface="Times New Roman" pitchFamily="18" charset="0"/>
            </a:endParaRPr>
          </a:p>
          <a:p>
            <a:r>
              <a:rPr lang="en-US" sz="2300" dirty="0" smtClean="0">
                <a:latin typeface="Times New Roman" pitchFamily="18" charset="0"/>
                <a:cs typeface="Times New Roman" pitchFamily="18" charset="0"/>
              </a:rPr>
              <a:t>Also it is not easy to go to market for every product again and again that you want to buy</a:t>
            </a:r>
            <a:r>
              <a:rPr lang="en-US" sz="2300" dirty="0" smtClean="0">
                <a:latin typeface="Times New Roman" pitchFamily="18" charset="0"/>
                <a:cs typeface="Times New Roman" pitchFamily="18" charset="0"/>
              </a:rPr>
              <a:t>.</a:t>
            </a:r>
            <a:endParaRPr lang="en-US" sz="2300" dirty="0" smtClean="0">
              <a:latin typeface="Times New Roman" pitchFamily="18" charset="0"/>
              <a:cs typeface="Times New Roman" pitchFamily="18" charset="0"/>
            </a:endParaRPr>
          </a:p>
          <a:p>
            <a:r>
              <a:rPr lang="en-US" sz="2300" dirty="0" smtClean="0">
                <a:latin typeface="Times New Roman" pitchFamily="18" charset="0"/>
                <a:cs typeface="Times New Roman" pitchFamily="18" charset="0"/>
              </a:rPr>
              <a:t>Searching a product that you like and want that is not an easy task</a:t>
            </a:r>
            <a:r>
              <a:rPr lang="en-US" sz="2300" dirty="0" smtClean="0">
                <a:latin typeface="Times New Roman" pitchFamily="18" charset="0"/>
                <a:cs typeface="Times New Roman" pitchFamily="18" charset="0"/>
              </a:rPr>
              <a:t>.</a:t>
            </a:r>
            <a:endParaRPr lang="en-US" sz="2300" dirty="0" smtClean="0">
              <a:latin typeface="Times New Roman" pitchFamily="18" charset="0"/>
              <a:cs typeface="Times New Roman" pitchFamily="18" charset="0"/>
            </a:endParaRPr>
          </a:p>
          <a:p>
            <a:r>
              <a:rPr lang="en-US" sz="2300" dirty="0" smtClean="0">
                <a:latin typeface="Times New Roman" pitchFamily="18" charset="0"/>
                <a:cs typeface="Times New Roman" pitchFamily="18" charset="0"/>
              </a:rPr>
              <a:t>Finding perfect match for exchange.</a:t>
            </a:r>
          </a:p>
          <a:p>
            <a:endParaRPr lang="en-US" sz="2300" dirty="0" smtClean="0">
              <a:latin typeface="Times New Roman" pitchFamily="18" charset="0"/>
              <a:cs typeface="Times New Roman" pitchFamily="18" charset="0"/>
            </a:endParaRPr>
          </a:p>
        </p:txBody>
      </p:sp>
      <p:sp>
        <p:nvSpPr>
          <p:cNvPr id="16" name="Slide Number Placeholder 15"/>
          <p:cNvSpPr>
            <a:spLocks noGrp="1"/>
          </p:cNvSpPr>
          <p:nvPr>
            <p:ph type="sldNum" sz="quarter" idx="12"/>
          </p:nvPr>
        </p:nvSpPr>
        <p:spPr/>
        <p:txBody>
          <a:bodyPr/>
          <a:lstStyle/>
          <a:p>
            <a:fld id="{21BAB6EE-EAEA-4561-8880-8DF9D3AB286A}" type="slidenum">
              <a:rPr lang="en-US" smtClean="0"/>
              <a:pPr/>
              <a:t>6</a:t>
            </a:fld>
            <a:endParaRPr lang="en-US"/>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7" name="Title 1"/>
          <p:cNvSpPr>
            <a:spLocks noGrp="1"/>
          </p:cNvSpPr>
          <p:nvPr>
            <p:ph type="title"/>
          </p:nvPr>
        </p:nvSpPr>
        <p:spPr>
          <a:xfrm>
            <a:off x="381000" y="152400"/>
            <a:ext cx="8229600" cy="1143000"/>
          </a:xfrm>
        </p:spPr>
        <p:txBody>
          <a:bodyPr/>
          <a:lstStyle/>
          <a:p>
            <a:r>
              <a:rPr lang="en-US" u="sng" smtClean="0">
                <a:latin typeface="Times New Roman" pitchFamily="18" charset="0"/>
                <a:cs typeface="Times New Roman" pitchFamily="18" charset="0"/>
                <a:sym typeface="+mn-ea"/>
              </a:rPr>
              <a:t>Objectives</a:t>
            </a:r>
            <a:r>
              <a:rPr lang="en-US" smtClean="0">
                <a:latin typeface="Times New Roman" pitchFamily="18" charset="0"/>
                <a:cs typeface="Times New Roman" pitchFamily="18" charset="0"/>
                <a:sym typeface="+mn-ea"/>
              </a:rPr>
              <a:t> </a:t>
            </a:r>
            <a:endParaRPr lang="en-US" dirty="0">
              <a:latin typeface="Times New Roman" pitchFamily="18" charset="0"/>
              <a:cs typeface="Times New Roman" pitchFamily="18" charset="0"/>
            </a:endParaRPr>
          </a:p>
        </p:txBody>
      </p:sp>
      <p:sp>
        <p:nvSpPr>
          <p:cNvPr id="18" name="Content Placeholder 2"/>
          <p:cNvSpPr>
            <a:spLocks noGrp="1"/>
          </p:cNvSpPr>
          <p:nvPr>
            <p:ph idx="1"/>
          </p:nvPr>
        </p:nvSpPr>
        <p:spPr>
          <a:xfrm>
            <a:off x="457200" y="1447800"/>
            <a:ext cx="8229600" cy="4678363"/>
          </a:xfrm>
        </p:spPr>
        <p:txBody>
          <a:bodyPr>
            <a:normAutofit fontScale="92500"/>
          </a:bodyPr>
          <a:lstStyle/>
          <a:p>
            <a:pPr lvl="0"/>
            <a:r>
              <a:rPr lang="en-IE" sz="2600" dirty="0" smtClean="0">
                <a:latin typeface="Times New Roman" pitchFamily="18" charset="0"/>
                <a:cs typeface="Times New Roman" pitchFamily="18" charset="0"/>
              </a:rPr>
              <a:t>Our goal is to create a full flash android application that will bring a revolution in shopping industry. </a:t>
            </a:r>
            <a:endParaRPr lang="en-US" sz="2600" dirty="0" smtClean="0">
              <a:latin typeface="Times New Roman" pitchFamily="18" charset="0"/>
              <a:cs typeface="Times New Roman" pitchFamily="18" charset="0"/>
            </a:endParaRPr>
          </a:p>
          <a:p>
            <a:pPr lvl="0"/>
            <a:r>
              <a:rPr lang="en-IE" sz="2600" dirty="0" smtClean="0">
                <a:latin typeface="Times New Roman" pitchFamily="18" charset="0"/>
                <a:cs typeface="Times New Roman" pitchFamily="18" charset="0"/>
              </a:rPr>
              <a:t>The working of our project will be image processing by taking the picture with camera and finding the places from where people will buy or barter that thing. </a:t>
            </a:r>
            <a:endParaRPr lang="en-US" sz="2600" dirty="0" smtClean="0">
              <a:latin typeface="Times New Roman" pitchFamily="18" charset="0"/>
              <a:cs typeface="Times New Roman" pitchFamily="18" charset="0"/>
            </a:endParaRPr>
          </a:p>
          <a:p>
            <a:pPr lvl="0"/>
            <a:r>
              <a:rPr lang="en-IE" sz="2600" dirty="0" smtClean="0">
                <a:latin typeface="Times New Roman" pitchFamily="18" charset="0"/>
                <a:cs typeface="Times New Roman" pitchFamily="18" charset="0"/>
              </a:rPr>
              <a:t>The whole searching process will be done from the picture.</a:t>
            </a:r>
            <a:endParaRPr lang="en-US" sz="2600" dirty="0" smtClean="0">
              <a:latin typeface="Times New Roman" pitchFamily="18" charset="0"/>
              <a:cs typeface="Times New Roman" pitchFamily="18" charset="0"/>
            </a:endParaRPr>
          </a:p>
          <a:p>
            <a:pPr lvl="0"/>
            <a:r>
              <a:rPr lang="en-IE" sz="2600" dirty="0" smtClean="0">
                <a:latin typeface="Times New Roman" pitchFamily="18" charset="0"/>
                <a:cs typeface="Times New Roman" pitchFamily="18" charset="0"/>
              </a:rPr>
              <a:t>Our application will also provide similar items based on item-to-item and user-to-user collaborative filtering so that they can also try them as well.</a:t>
            </a:r>
            <a:endParaRPr lang="en-US" sz="2600" dirty="0" smtClean="0">
              <a:latin typeface="Times New Roman" pitchFamily="18" charset="0"/>
              <a:cs typeface="Times New Roman" pitchFamily="18" charset="0"/>
            </a:endParaRPr>
          </a:p>
          <a:p>
            <a:pPr lvl="0"/>
            <a:r>
              <a:rPr lang="en-IE" sz="2600" dirty="0" smtClean="0">
                <a:latin typeface="Times New Roman" pitchFamily="18" charset="0"/>
                <a:cs typeface="Times New Roman" pitchFamily="18" charset="0"/>
              </a:rPr>
              <a:t>The main objective of our project is to make a user friendly interface and easy to use.</a:t>
            </a:r>
            <a:endParaRPr lang="en-US" sz="2600" dirty="0" smtClean="0">
              <a:latin typeface="Times New Roman" pitchFamily="18" charset="0"/>
              <a:cs typeface="Times New Roman" pitchFamily="18" charset="0"/>
            </a:endParaRPr>
          </a:p>
          <a:p>
            <a:pPr marL="0" indent="0">
              <a:buNone/>
            </a:pPr>
            <a:endParaRPr lang="en-US" dirty="0"/>
          </a:p>
          <a:p>
            <a:endParaRPr lang="en-US" dirty="0"/>
          </a:p>
        </p:txBody>
      </p:sp>
      <p:sp>
        <p:nvSpPr>
          <p:cNvPr id="16" name="Slide Number Placeholder 15"/>
          <p:cNvSpPr>
            <a:spLocks noGrp="1"/>
          </p:cNvSpPr>
          <p:nvPr>
            <p:ph type="sldNum" sz="quarter" idx="12"/>
          </p:nvPr>
        </p:nvSpPr>
        <p:spPr/>
        <p:txBody>
          <a:bodyPr/>
          <a:lstStyle/>
          <a:p>
            <a:fld id="{21BAB6EE-EAEA-4561-8880-8DF9D3AB286A}" type="slidenum">
              <a:rPr lang="en-US" smtClean="0"/>
              <a:pPr/>
              <a:t>7</a:t>
            </a:fld>
            <a:endParaRPr lang="en-US"/>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7" name="Title 1"/>
          <p:cNvSpPr>
            <a:spLocks noGrp="1"/>
          </p:cNvSpPr>
          <p:nvPr>
            <p:ph type="title"/>
          </p:nvPr>
        </p:nvSpPr>
        <p:spPr>
          <a:xfrm>
            <a:off x="2057400" y="381000"/>
            <a:ext cx="4953000" cy="381000"/>
          </a:xfrm>
        </p:spPr>
        <p:txBody>
          <a:bodyPr>
            <a:normAutofit fontScale="90000"/>
          </a:bodyPr>
          <a:lstStyle/>
          <a:p>
            <a:r>
              <a:rPr lang="en-US" dirty="0" smtClean="0">
                <a:latin typeface="Times New Roman" pitchFamily="18" charset="0"/>
                <a:cs typeface="Times New Roman" pitchFamily="18" charset="0"/>
                <a:sym typeface="+mn-ea"/>
              </a:rPr>
              <a:t> </a:t>
            </a:r>
            <a:r>
              <a:rPr lang="en-US" sz="4900" dirty="0" smtClean="0">
                <a:latin typeface="Times New Roman" pitchFamily="18" charset="0"/>
                <a:cs typeface="Times New Roman" pitchFamily="18" charset="0"/>
                <a:sym typeface="+mn-ea"/>
              </a:rPr>
              <a:t>Interface</a:t>
            </a:r>
            <a:endParaRPr lang="en-US" dirty="0">
              <a:latin typeface="Times New Roman" pitchFamily="18" charset="0"/>
              <a:cs typeface="Times New Roman" pitchFamily="18" charset="0"/>
            </a:endParaRPr>
          </a:p>
        </p:txBody>
      </p:sp>
      <p:sp>
        <p:nvSpPr>
          <p:cNvPr id="18" name="Content Placeholder 2"/>
          <p:cNvSpPr>
            <a:spLocks noGrp="1"/>
          </p:cNvSpPr>
          <p:nvPr>
            <p:ph idx="1"/>
          </p:nvPr>
        </p:nvSpPr>
        <p:spPr>
          <a:xfrm>
            <a:off x="433387" y="519608"/>
            <a:ext cx="8229600" cy="4678363"/>
          </a:xfrm>
        </p:spPr>
        <p:txBody>
          <a:bodyPr>
            <a:normAutofit/>
          </a:bodyPr>
          <a:lstStyle/>
          <a:p>
            <a:pPr marL="0" indent="0">
              <a:buNone/>
            </a:pPr>
            <a:endParaRPr lang="en-US" dirty="0"/>
          </a:p>
          <a:p>
            <a:endParaRPr lang="en-US" dirty="0"/>
          </a:p>
        </p:txBody>
      </p:sp>
      <p:sp>
        <p:nvSpPr>
          <p:cNvPr id="16" name="Slide Number Placeholder 15"/>
          <p:cNvSpPr>
            <a:spLocks noGrp="1"/>
          </p:cNvSpPr>
          <p:nvPr>
            <p:ph type="sldNum" sz="quarter" idx="12"/>
          </p:nvPr>
        </p:nvSpPr>
        <p:spPr/>
        <p:txBody>
          <a:bodyPr/>
          <a:lstStyle/>
          <a:p>
            <a:fld id="{21BAB6EE-EAEA-4561-8880-8DF9D3AB286A}" type="slidenum">
              <a:rPr lang="en-US" smtClean="0"/>
              <a:pPr/>
              <a:t>8</a:t>
            </a:fld>
            <a:endParaRPr lang="en-US"/>
          </a:p>
        </p:txBody>
      </p:sp>
      <p:pic>
        <p:nvPicPr>
          <p:cNvPr id="1026" name="Picture 2" descr="C:\Users\Hamza Zareen\Desktop\IMG-20210409-WA0027.jpg"/>
          <p:cNvPicPr>
            <a:picLocks noChangeAspect="1" noChangeArrowheads="1"/>
          </p:cNvPicPr>
          <p:nvPr/>
        </p:nvPicPr>
        <p:blipFill>
          <a:blip r:embed="rId3"/>
          <a:srcRect/>
          <a:stretch>
            <a:fillRect/>
          </a:stretch>
        </p:blipFill>
        <p:spPr bwMode="auto">
          <a:xfrm>
            <a:off x="3371850" y="1219200"/>
            <a:ext cx="2571750" cy="4775201"/>
          </a:xfrm>
          <a:prstGeom prst="rect">
            <a:avLst/>
          </a:prstGeom>
          <a:noFill/>
          <a:ln>
            <a:solidFill>
              <a:schemeClr val="tx1"/>
            </a:solidFill>
          </a:ln>
        </p:spPr>
      </p:pic>
    </p:spTree>
    <p:extLst>
      <p:ext uri="{BB962C8B-B14F-4D97-AF65-F5344CB8AC3E}">
        <p14:creationId xmlns:p14="http://schemas.microsoft.com/office/powerpoint/2010/main" xmlns="" val="228661226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8" name="Content Placeholder 2"/>
          <p:cNvSpPr>
            <a:spLocks noGrp="1"/>
          </p:cNvSpPr>
          <p:nvPr>
            <p:ph idx="1"/>
          </p:nvPr>
        </p:nvSpPr>
        <p:spPr>
          <a:xfrm>
            <a:off x="3333749" y="2743695"/>
            <a:ext cx="8229600" cy="4678363"/>
          </a:xfrm>
        </p:spPr>
        <p:txBody>
          <a:bodyPr>
            <a:normAutofit/>
          </a:bodyPr>
          <a:lstStyle/>
          <a:p>
            <a:pPr marL="0" indent="0">
              <a:buNone/>
            </a:pPr>
            <a:endParaRPr lang="en-US" dirty="0" smtClean="0"/>
          </a:p>
          <a:p>
            <a:endParaRPr lang="en-US" dirty="0"/>
          </a:p>
        </p:txBody>
      </p:sp>
      <p:sp>
        <p:nvSpPr>
          <p:cNvPr id="16" name="Slide Number Placeholder 15"/>
          <p:cNvSpPr>
            <a:spLocks noGrp="1"/>
          </p:cNvSpPr>
          <p:nvPr>
            <p:ph type="sldNum" sz="quarter" idx="12"/>
          </p:nvPr>
        </p:nvSpPr>
        <p:spPr/>
        <p:txBody>
          <a:bodyPr/>
          <a:lstStyle/>
          <a:p>
            <a:fld id="{21BAB6EE-EAEA-4561-8880-8DF9D3AB286A}" type="slidenum">
              <a:rPr lang="en-US" smtClean="0"/>
              <a:pPr/>
              <a:t>9</a:t>
            </a:fld>
            <a:endParaRPr lang="en-US"/>
          </a:p>
        </p:txBody>
      </p:sp>
      <p:sp>
        <p:nvSpPr>
          <p:cNvPr id="2" name="Rectangle 1"/>
          <p:cNvSpPr/>
          <p:nvPr/>
        </p:nvSpPr>
        <p:spPr>
          <a:xfrm>
            <a:off x="585632" y="420469"/>
            <a:ext cx="3833968" cy="646331"/>
          </a:xfrm>
          <a:prstGeom prst="rect">
            <a:avLst/>
          </a:prstGeom>
        </p:spPr>
        <p:txBody>
          <a:bodyPr wrap="square">
            <a:spAutoFit/>
          </a:bodyPr>
          <a:lstStyle/>
          <a:p>
            <a:pPr marL="810260" marR="860425" algn="ctr">
              <a:spcBef>
                <a:spcPts val="0"/>
              </a:spcBef>
              <a:spcAft>
                <a:spcPts val="0"/>
              </a:spcAft>
            </a:pPr>
            <a:r>
              <a:rPr lang="en-US" sz="1200" b="1" dirty="0" smtClean="0">
                <a:latin typeface="+mj-lt"/>
                <a:ea typeface="Times New Roman" panose="02020603050405020304" pitchFamily="18" charset="0"/>
              </a:rPr>
              <a:t>Register</a:t>
            </a:r>
            <a:r>
              <a:rPr lang="en-US" sz="1200" b="1" dirty="0" smtClean="0">
                <a:latin typeface="+mj-lt"/>
                <a:ea typeface="Times New Roman" panose="02020603050405020304" pitchFamily="18" charset="0"/>
              </a:rPr>
              <a:t> Activity</a:t>
            </a:r>
            <a:endParaRPr lang="en-US" sz="1200" dirty="0" smtClean="0">
              <a:latin typeface="+mj-lt"/>
              <a:ea typeface="Times New Roman" panose="02020603050405020304" pitchFamily="18" charset="0"/>
            </a:endParaRPr>
          </a:p>
          <a:p>
            <a:pPr algn="ctr"/>
            <a:r>
              <a:rPr lang="en-US" sz="1200" dirty="0" smtClean="0">
                <a:latin typeface="+mj-lt"/>
                <a:ea typeface="Times New Roman" panose="02020603050405020304" pitchFamily="18" charset="0"/>
              </a:rPr>
              <a:t>User have to register himself before start using this application.</a:t>
            </a:r>
            <a:endParaRPr lang="en-US" sz="1200" dirty="0">
              <a:latin typeface="+mj-lt"/>
            </a:endParaRPr>
          </a:p>
        </p:txBody>
      </p:sp>
      <p:sp>
        <p:nvSpPr>
          <p:cNvPr id="5" name="Rectangle 2"/>
          <p:cNvSpPr>
            <a:spLocks noChangeArrowheads="1"/>
          </p:cNvSpPr>
          <p:nvPr/>
        </p:nvSpPr>
        <p:spPr bwMode="auto">
          <a:xfrm>
            <a:off x="4800600" y="381000"/>
            <a:ext cx="3326683" cy="923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Login</a:t>
            </a:r>
            <a:endParaRPr kumimoji="0" lang="en-US" altLang="en-US" sz="900" b="0" i="0" u="none" strike="noStrike" cap="none" normalizeH="0" baseline="0" dirty="0" smtClean="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After registering himself user has to login into his account.</a:t>
            </a:r>
            <a:endParaRPr kumimoji="0" lang="en-US" altLang="en-US" sz="900" b="0" i="0" u="none" strike="noStrike" cap="none" normalizeH="0" baseline="0" dirty="0" smtClean="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2900362" y="2681287"/>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50" name="Picture 2" descr="C:\Users\Hamza Zareen\Desktop\IMG-20210408-WA0013.jpg"/>
          <p:cNvPicPr>
            <a:picLocks noChangeAspect="1" noChangeArrowheads="1"/>
          </p:cNvPicPr>
          <p:nvPr/>
        </p:nvPicPr>
        <p:blipFill>
          <a:blip r:embed="rId3"/>
          <a:srcRect/>
          <a:stretch>
            <a:fillRect/>
          </a:stretch>
        </p:blipFill>
        <p:spPr bwMode="auto">
          <a:xfrm>
            <a:off x="1066800" y="1371600"/>
            <a:ext cx="2590800" cy="4572000"/>
          </a:xfrm>
          <a:prstGeom prst="rect">
            <a:avLst/>
          </a:prstGeom>
          <a:noFill/>
          <a:ln>
            <a:solidFill>
              <a:schemeClr val="tx1"/>
            </a:solidFill>
          </a:ln>
        </p:spPr>
      </p:pic>
      <p:pic>
        <p:nvPicPr>
          <p:cNvPr id="2051" name="Picture 3" descr="C:\Users\Hamza Zareen\Desktop\IMG-20210408-WA0014.jpg"/>
          <p:cNvPicPr>
            <a:picLocks noChangeAspect="1" noChangeArrowheads="1"/>
          </p:cNvPicPr>
          <p:nvPr/>
        </p:nvPicPr>
        <p:blipFill>
          <a:blip r:embed="rId4"/>
          <a:srcRect/>
          <a:stretch>
            <a:fillRect/>
          </a:stretch>
        </p:blipFill>
        <p:spPr bwMode="auto">
          <a:xfrm>
            <a:off x="5181600" y="1371600"/>
            <a:ext cx="2590800" cy="4572000"/>
          </a:xfrm>
          <a:prstGeom prst="rect">
            <a:avLst/>
          </a:prstGeom>
          <a:noFill/>
          <a:ln>
            <a:solidFill>
              <a:schemeClr val="tx1"/>
            </a:solidFill>
          </a:ln>
        </p:spPr>
      </p:pic>
    </p:spTree>
    <p:extLst>
      <p:ext uri="{BB962C8B-B14F-4D97-AF65-F5344CB8AC3E}">
        <p14:creationId xmlns:p14="http://schemas.microsoft.com/office/powerpoint/2010/main" xmlns="" val="57849881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860</TotalTime>
  <Words>681</Words>
  <Application>Microsoft Office PowerPoint</Application>
  <PresentationFormat>On-screen Show (4:3)</PresentationFormat>
  <Paragraphs>172</Paragraphs>
  <Slides>18</Slides>
  <Notes>16</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Slide 1</vt:lpstr>
      <vt:lpstr>Scan, Shop And Exchange</vt:lpstr>
      <vt:lpstr>Outline</vt:lpstr>
      <vt:lpstr>Introduction   </vt:lpstr>
      <vt:lpstr>Working flow</vt:lpstr>
      <vt:lpstr>Problem statement</vt:lpstr>
      <vt:lpstr>Objectives </vt:lpstr>
      <vt:lpstr> Interface</vt:lpstr>
      <vt:lpstr>Slide 9</vt:lpstr>
      <vt:lpstr> </vt:lpstr>
      <vt:lpstr> </vt:lpstr>
      <vt:lpstr>Slide 12</vt:lpstr>
      <vt:lpstr>Slide 13</vt:lpstr>
      <vt:lpstr>Development Requirements</vt:lpstr>
      <vt:lpstr>Methodology</vt:lpstr>
      <vt:lpstr>Modern tools </vt:lpstr>
      <vt:lpstr>Benefits </vt:lpstr>
      <vt:lpstr> References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Prince</dc:creator>
  <cp:lastModifiedBy>Windows User</cp:lastModifiedBy>
  <cp:revision>334</cp:revision>
  <dcterms:created xsi:type="dcterms:W3CDTF">2014-09-12T06:08:00Z</dcterms:created>
  <dcterms:modified xsi:type="dcterms:W3CDTF">2021-04-14T09:28:39Z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