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3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19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4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1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14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74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41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3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8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F6CE-C79E-4726-BD4F-9D0251365F86}" type="datetimeFigureOut">
              <a:rPr lang="en-IN" smtClean="0"/>
              <a:t>27-04-2016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EFE4-FDCE-483E-90B2-E73006E442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2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8301"/>
            <a:ext cx="9144000" cy="917452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Level 1: Instructions</a:t>
            </a:r>
            <a:endParaRPr lang="en-IN" b="1" dirty="0">
              <a:solidFill>
                <a:schemeClr val="bg1"/>
              </a:solidFill>
              <a:latin typeface="AR DARLING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6375" y="1195753"/>
            <a:ext cx="9144000" cy="4036719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IN" sz="4800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Press Space to launch yourself</a:t>
            </a:r>
          </a:p>
          <a:p>
            <a:pPr marL="342900" indent="-342900">
              <a:buFontTx/>
              <a:buChar char="-"/>
            </a:pPr>
            <a:r>
              <a:rPr lang="en-IN" sz="4800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Make use of Mars’s gravity</a:t>
            </a:r>
          </a:p>
          <a:p>
            <a:pPr marL="342900" indent="-342900">
              <a:buFontTx/>
              <a:buChar char="-"/>
            </a:pPr>
            <a:r>
              <a:rPr lang="en-IN" sz="4800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Land on the moon! Keep track of Time To Moon</a:t>
            </a:r>
          </a:p>
          <a:p>
            <a:pPr marL="342900" indent="-342900">
              <a:buFontTx/>
              <a:buChar char="-"/>
            </a:pPr>
            <a:r>
              <a:rPr lang="en-IN" sz="4800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Good luck!</a:t>
            </a:r>
            <a:endParaRPr lang="en-IN" sz="48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5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Welcome To Level2!</a:t>
            </a:r>
            <a:endParaRPr lang="en-IN" sz="55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Enter the planets without getting stuck in their orbits!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Every time you hit a planet with fuel on it, fuel score goes up by 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Every time you hit a planet, score increases by 10 fuel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While the ship flies, it loses fuel.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If you get stuck in an orbit, you’re flying </a:t>
            </a:r>
            <a:r>
              <a:rPr lang="en-IN" dirty="0">
                <a:solidFill>
                  <a:schemeClr val="bg1"/>
                </a:solidFill>
                <a:latin typeface="OCR A Extended" panose="02010509020102010303" pitchFamily="50" charset="0"/>
              </a:rPr>
              <a:t>d</a:t>
            </a:r>
            <a:r>
              <a:rPr lang="en-IN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ue to its gravity and therefore not losing fuel!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Try to fill up the tank!</a:t>
            </a:r>
            <a:endParaRPr lang="en-IN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Level3: Save the Earth</a:t>
            </a:r>
            <a:endParaRPr lang="en-IN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Shoot the asteroids by pressing Space Bar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Save the Earth from disintegrating!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Some asteroids will become bigger when shot! Be careful </a:t>
            </a:r>
            <a:r>
              <a:rPr lang="en-IN" sz="3600" b="1" dirty="0" smtClean="0">
                <a:solidFill>
                  <a:schemeClr val="bg1"/>
                </a:solidFill>
                <a:latin typeface="OCR A Extended" panose="02010509020102010303" pitchFamily="50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 smtClean="0">
                <a:solidFill>
                  <a:schemeClr val="bg1"/>
                </a:solidFill>
                <a:latin typeface="OCR A Extended" panose="02010509020102010303" pitchFamily="50" charset="0"/>
                <a:sym typeface="Wingdings" panose="05000000000000000000" pitchFamily="2" charset="2"/>
              </a:rPr>
              <a:t>Good luck!</a:t>
            </a:r>
            <a:endParaRPr lang="en-IN" sz="36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 DARLING</vt:lpstr>
      <vt:lpstr>Arial</vt:lpstr>
      <vt:lpstr>Calibri</vt:lpstr>
      <vt:lpstr>Calibri Light</vt:lpstr>
      <vt:lpstr>OCR A Extended</vt:lpstr>
      <vt:lpstr>Wingdings</vt:lpstr>
      <vt:lpstr>Office Theme</vt:lpstr>
      <vt:lpstr>Level 1: Instructions</vt:lpstr>
      <vt:lpstr>Welcome To Level2!</vt:lpstr>
      <vt:lpstr>Level3: Save the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1: Instructions</dc:title>
  <dc:creator>Mehar Sawhney</dc:creator>
  <cp:lastModifiedBy>Mehar Sawhney</cp:lastModifiedBy>
  <cp:revision>6</cp:revision>
  <dcterms:created xsi:type="dcterms:W3CDTF">2016-04-27T23:07:43Z</dcterms:created>
  <dcterms:modified xsi:type="dcterms:W3CDTF">2016-04-28T02:54:50Z</dcterms:modified>
</cp:coreProperties>
</file>